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3831" r:id="rId2"/>
  </p:sldIdLst>
  <p:sldSz cx="9144000" cy="6858000" type="screen4x3"/>
  <p:notesSz cx="68580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452E"/>
    <a:srgbClr val="174072"/>
    <a:srgbClr val="404040"/>
    <a:srgbClr val="6D6E71"/>
    <a:srgbClr val="ED1C24"/>
    <a:srgbClr val="1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DC6942-7287-40D6-94D8-A128F3C52EB5}" v="7" dt="2025-05-29T13:47:21.2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82097" autoAdjust="0"/>
  </p:normalViewPr>
  <p:slideViewPr>
    <p:cSldViewPr snapToGrid="0" snapToObjects="1">
      <p:cViewPr varScale="1">
        <p:scale>
          <a:sx n="59" d="100"/>
          <a:sy n="59" d="100"/>
        </p:scale>
        <p:origin x="147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4" d="100"/>
          <a:sy n="124" d="100"/>
        </p:scale>
        <p:origin x="36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198ACE8E-34F4-43E6-BB2E-1809B1CC58DC}">
      <dgm:prSet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en-GB" noProof="0" dirty="0"/>
            <a:t>Git clone “ssh-</a:t>
          </a:r>
          <a:r>
            <a:rPr lang="en-GB" noProof="0" dirty="0" err="1"/>
            <a:t>url</a:t>
          </a:r>
          <a:r>
            <a:rPr lang="en-GB" noProof="0" dirty="0"/>
            <a:t>”</a:t>
          </a:r>
        </a:p>
        <a:p>
          <a:pPr rtl="0"/>
          <a:r>
            <a:rPr lang="en-GB" noProof="0" dirty="0"/>
            <a:t>Collab or new project</a:t>
          </a:r>
        </a:p>
      </dgm:t>
    </dgm:pt>
    <dgm:pt modelId="{49F555B2-B165-4CB6-8578-DF4BCD791ABF}" type="parTrans" cxnId="{8327A44B-5326-4A8B-9B23-A3D3C09A16F3}">
      <dgm:prSet/>
      <dgm:spPr/>
      <dgm:t>
        <a:bodyPr rtlCol="0"/>
        <a:lstStyle/>
        <a:p>
          <a:pPr rtl="0"/>
          <a:endParaRPr lang="en-GB" noProof="0" dirty="0"/>
        </a:p>
      </dgm:t>
    </dgm:pt>
    <dgm:pt modelId="{C54063C4-24CD-4834-9424-53756AE38C6B}" type="sibTrans" cxnId="{8327A44B-5326-4A8B-9B23-A3D3C09A16F3}">
      <dgm:prSet phldrT="1" phldr="0"/>
      <dgm:spPr>
        <a:solidFill>
          <a:schemeClr val="accent1"/>
        </a:solidFill>
        <a:ln>
          <a:noFill/>
        </a:ln>
      </dgm:spPr>
      <dgm:t>
        <a:bodyPr rtlCol="0"/>
        <a:lstStyle/>
        <a:p>
          <a:pPr rtl="0"/>
          <a:r>
            <a:rPr lang="en-GB" noProof="0" dirty="0"/>
            <a:t>1</a:t>
          </a:r>
        </a:p>
      </dgm:t>
    </dgm:pt>
    <dgm:pt modelId="{0F6BA1FB-59E5-4F16-A7B4-1533BB1F09E4}">
      <dgm:prSet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en-GB" noProof="0" dirty="0"/>
            <a:t>Git checkout –b “00_yourname”</a:t>
          </a:r>
        </a:p>
      </dgm:t>
    </dgm:pt>
    <dgm:pt modelId="{6A557BB1-C0DD-44CB-8745-CE5481476209}" type="parTrans" cxnId="{F0FA65E5-FB81-4E7A-9467-65363565F4A0}">
      <dgm:prSet/>
      <dgm:spPr/>
      <dgm:t>
        <a:bodyPr rtlCol="0"/>
        <a:lstStyle/>
        <a:p>
          <a:pPr rtl="0"/>
          <a:endParaRPr lang="en-GB" noProof="0" dirty="0"/>
        </a:p>
      </dgm:t>
    </dgm:pt>
    <dgm:pt modelId="{7DBF5CB5-29DD-4671-A0F3-981D48571500}" type="sibTrans" cxnId="{F0FA65E5-FB81-4E7A-9467-65363565F4A0}">
      <dgm:prSet phldrT="2" phldr="0"/>
      <dgm:spPr>
        <a:solidFill>
          <a:schemeClr val="accent2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2</a:t>
          </a:r>
          <a:endParaRPr lang="en-GB" noProof="0" dirty="0"/>
        </a:p>
      </dgm:t>
    </dgm:pt>
    <dgm:pt modelId="{1D096F01-AEA8-401D-8348-98E9A81F3CE0}">
      <dgm:prSet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en-GB" noProof="0" dirty="0"/>
            <a:t>Git add (changes)</a:t>
          </a:r>
        </a:p>
        <a:p>
          <a:r>
            <a:rPr lang="en-GB" noProof="0" dirty="0"/>
            <a:t>Git commit –m “changes a and b”</a:t>
          </a:r>
        </a:p>
      </dgm:t>
    </dgm:pt>
    <dgm:pt modelId="{AB9DA1CE-0370-48BB-8362-3A4CBF7FFB29}" type="parTrans" cxnId="{FD2381C0-DA6F-4859-90D6-313730044E7C}">
      <dgm:prSet/>
      <dgm:spPr/>
      <dgm:t>
        <a:bodyPr rtlCol="0"/>
        <a:lstStyle/>
        <a:p>
          <a:pPr rtl="0"/>
          <a:endParaRPr lang="en-GB" noProof="0" dirty="0"/>
        </a:p>
      </dgm:t>
    </dgm:pt>
    <dgm:pt modelId="{6088456C-4B73-4948-985C-DD954DEF44EF}" type="sibTrans" cxnId="{FD2381C0-DA6F-4859-90D6-313730044E7C}">
      <dgm:prSet phldrT="3" phldr="0"/>
      <dgm:spPr>
        <a:solidFill>
          <a:schemeClr val="accent4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3</a:t>
          </a:r>
          <a:endParaRPr lang="en-GB" noProof="0" dirty="0"/>
        </a:p>
      </dgm:t>
    </dgm:pt>
    <dgm:pt modelId="{DE16CBB4-D3F4-44AD-8379-3A5D78B889D5}">
      <dgm:prSet/>
      <dgm:spPr>
        <a:solidFill>
          <a:schemeClr val="accent5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en-GB" noProof="0" dirty="0"/>
            <a:t>Git push origin branch</a:t>
          </a:r>
        </a:p>
      </dgm:t>
    </dgm:pt>
    <dgm:pt modelId="{917142D8-7514-46BB-B61D-8633F0189C31}" type="parTrans" cxnId="{058D75E7-8E09-41CE-ADFC-EEAD1556353B}">
      <dgm:prSet/>
      <dgm:spPr/>
      <dgm:t>
        <a:bodyPr rtlCol="0"/>
        <a:lstStyle/>
        <a:p>
          <a:pPr rtl="0"/>
          <a:endParaRPr lang="en-GB" noProof="0" dirty="0"/>
        </a:p>
      </dgm:t>
    </dgm:pt>
    <dgm:pt modelId="{C2728830-9A00-4764-A9F1-670DDF9E57B3}" type="sibTrans" cxnId="{058D75E7-8E09-41CE-ADFC-EEAD1556353B}">
      <dgm:prSet phldrT="4" phldr="0"/>
      <dgm:spPr>
        <a:solidFill>
          <a:schemeClr val="accent5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4</a:t>
          </a:r>
          <a:endParaRPr lang="en-GB" noProof="0" dirty="0"/>
        </a:p>
      </dgm:t>
    </dgm:pt>
    <dgm:pt modelId="{F7B81412-5EAE-488C-9259-0FA0EB0F090B}">
      <dgm:prSet/>
      <dgm:spPr>
        <a:solidFill>
          <a:schemeClr val="accent6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en-GB" noProof="0" dirty="0"/>
            <a:t>Git merge master</a:t>
          </a:r>
        </a:p>
      </dgm:t>
    </dgm:pt>
    <dgm:pt modelId="{C9E63F01-62A4-4331-A67D-7FE563CE9D07}" type="parTrans" cxnId="{AD7281BE-8A99-43C0-9016-4082EB985BF2}">
      <dgm:prSet/>
      <dgm:spPr/>
      <dgm:t>
        <a:bodyPr rtlCol="0"/>
        <a:lstStyle/>
        <a:p>
          <a:pPr rtl="0"/>
          <a:endParaRPr lang="en-GB" noProof="0" dirty="0"/>
        </a:p>
      </dgm:t>
    </dgm:pt>
    <dgm:pt modelId="{32E76676-0672-4988-9FB1-308093FF8D5C}" type="sibTrans" cxnId="{AD7281BE-8A99-43C0-9016-4082EB985BF2}">
      <dgm:prSet phldrT="5" phldr="0"/>
      <dgm:spPr>
        <a:solidFill>
          <a:schemeClr val="accent6"/>
        </a:solidFill>
        <a:ln>
          <a:noFill/>
        </a:ln>
      </dgm:spPr>
      <dgm:t>
        <a:bodyPr rtlCol="0"/>
        <a:lstStyle/>
        <a:p>
          <a:pPr rtl="0"/>
          <a:r>
            <a:rPr lang="en-GB" noProof="0"/>
            <a:t>5</a:t>
          </a:r>
          <a:endParaRPr lang="en-GB" noProof="0" dirty="0"/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A1C50682-E81A-4719-9746-6B052BFB6DD3}" type="pres">
      <dgm:prSet presAssocID="{198ACE8E-34F4-43E6-BB2E-1809B1CC58DC}" presName="compositeNode" presStyleCnt="0">
        <dgm:presLayoutVars>
          <dgm:bulletEnabled val="1"/>
        </dgm:presLayoutVars>
      </dgm:prSet>
      <dgm:spPr/>
    </dgm:pt>
    <dgm:pt modelId="{1896CBD6-4A99-4E4A-A270-A70AEFBAAF7E}" type="pres">
      <dgm:prSet presAssocID="{198ACE8E-34F4-43E6-BB2E-1809B1CC58DC}" presName="bgRect" presStyleLbl="bgAccFollowNode1" presStyleIdx="0" presStyleCnt="5"/>
      <dgm:spPr/>
    </dgm:pt>
    <dgm:pt modelId="{9C3A7F13-9585-42DF-AD32-B56F82B123C8}" type="pres">
      <dgm:prSet presAssocID="{C54063C4-24CD-4834-9424-53756AE38C6B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923B2301-552B-45D2-9EF0-53A10AA17FC6}" type="pres">
      <dgm:prSet presAssocID="{198ACE8E-34F4-43E6-BB2E-1809B1CC58DC}" presName="bottomLine" presStyleLbl="alignNode1" presStyleIdx="1" presStyleCnt="10">
        <dgm:presLayoutVars/>
      </dgm:prSet>
      <dgm:spPr>
        <a:ln>
          <a:solidFill>
            <a:schemeClr val="accent1"/>
          </a:solidFill>
        </a:ln>
      </dgm:spPr>
    </dgm:pt>
    <dgm:pt modelId="{1636F17A-F9E0-460B-890B-A46A6E583FD1}" type="pres">
      <dgm:prSet presAssocID="{198ACE8E-34F4-43E6-BB2E-1809B1CC58DC}" presName="nodeText" presStyleLbl="bgAccFollowNode1" presStyleIdx="0" presStyleCnt="5">
        <dgm:presLayoutVars>
          <dgm:bulletEnabled val="1"/>
        </dgm:presLayoutVars>
      </dgm:prSet>
      <dgm:spPr/>
    </dgm:pt>
    <dgm:pt modelId="{CE18CCA6-9206-4DD7-BE09-5291C62117AB}" type="pres">
      <dgm:prSet presAssocID="{C54063C4-24CD-4834-9424-53756AE38C6B}" presName="sibTrans" presStyleCnt="0"/>
      <dgm:spPr/>
    </dgm:pt>
    <dgm:pt modelId="{B75A207A-E561-4A33-8860-3580568F46B8}" type="pres">
      <dgm:prSet presAssocID="{0F6BA1FB-59E5-4F16-A7B4-1533BB1F09E4}" presName="compositeNode" presStyleCnt="0">
        <dgm:presLayoutVars>
          <dgm:bulletEnabled val="1"/>
        </dgm:presLayoutVars>
      </dgm:prSet>
      <dgm:spPr/>
    </dgm:pt>
    <dgm:pt modelId="{02F7283A-0FC3-4AF1-AA94-0270DC0B1C33}" type="pres">
      <dgm:prSet presAssocID="{0F6BA1FB-59E5-4F16-A7B4-1533BB1F09E4}" presName="bgRect" presStyleLbl="bgAccFollowNode1" presStyleIdx="1" presStyleCnt="5"/>
      <dgm:spPr/>
    </dgm:pt>
    <dgm:pt modelId="{C08FC467-91FE-48BD-B243-273925C2B75A}" type="pres">
      <dgm:prSet presAssocID="{7DBF5CB5-29DD-4671-A0F3-981D48571500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DE393E47-CBB6-4D77-A342-C9AFD9FC8CB6}" type="pres">
      <dgm:prSet presAssocID="{0F6BA1FB-59E5-4F16-A7B4-1533BB1F09E4}" presName="bottomLine" presStyleLbl="alignNode1" presStyleIdx="3" presStyleCnt="10">
        <dgm:presLayoutVars/>
      </dgm:prSet>
      <dgm:spPr>
        <a:ln>
          <a:solidFill>
            <a:schemeClr val="accent2"/>
          </a:solidFill>
        </a:ln>
      </dgm:spPr>
    </dgm:pt>
    <dgm:pt modelId="{6209B655-7BD8-4C2E-802B-7A837190A817}" type="pres">
      <dgm:prSet presAssocID="{0F6BA1FB-59E5-4F16-A7B4-1533BB1F09E4}" presName="nodeText" presStyleLbl="bgAccFollowNode1" presStyleIdx="1" presStyleCnt="5">
        <dgm:presLayoutVars>
          <dgm:bulletEnabled val="1"/>
        </dgm:presLayoutVars>
      </dgm:prSet>
      <dgm:spPr/>
    </dgm:pt>
    <dgm:pt modelId="{44DA27FB-BF39-4511-84EF-E3EA3F12D2B6}" type="pres">
      <dgm:prSet presAssocID="{7DBF5CB5-29DD-4671-A0F3-981D48571500}" presName="sibTrans" presStyleCnt="0"/>
      <dgm:spPr/>
    </dgm:pt>
    <dgm:pt modelId="{9ED209A7-CD15-4C32-9372-A0384698B942}" type="pres">
      <dgm:prSet presAssocID="{1D096F01-AEA8-401D-8348-98E9A81F3CE0}" presName="compositeNode" presStyleCnt="0">
        <dgm:presLayoutVars>
          <dgm:bulletEnabled val="1"/>
        </dgm:presLayoutVars>
      </dgm:prSet>
      <dgm:spPr/>
    </dgm:pt>
    <dgm:pt modelId="{B5DA272C-701A-4327-802B-15E4D04DF389}" type="pres">
      <dgm:prSet presAssocID="{1D096F01-AEA8-401D-8348-98E9A81F3CE0}" presName="bgRect" presStyleLbl="bgAccFollowNode1" presStyleIdx="2" presStyleCnt="5"/>
      <dgm:spPr/>
    </dgm:pt>
    <dgm:pt modelId="{4104A2F1-FB99-4C42-8067-46B8EEEC9610}" type="pres">
      <dgm:prSet presAssocID="{6088456C-4B73-4948-985C-DD954DEF44EF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2EB92C72-3528-4913-AFF6-FF0B4F338399}" type="pres">
      <dgm:prSet presAssocID="{1D096F01-AEA8-401D-8348-98E9A81F3CE0}" presName="bottomLine" presStyleLbl="alignNode1" presStyleIdx="5" presStyleCnt="10">
        <dgm:presLayoutVars/>
      </dgm:prSet>
      <dgm:spPr>
        <a:solidFill>
          <a:schemeClr val="accent4"/>
        </a:solidFill>
        <a:ln>
          <a:solidFill>
            <a:schemeClr val="accent4"/>
          </a:solidFill>
        </a:ln>
      </dgm:spPr>
    </dgm:pt>
    <dgm:pt modelId="{74E21D92-0946-4075-ABB7-F58F125D081F}" type="pres">
      <dgm:prSet presAssocID="{1D096F01-AEA8-401D-8348-98E9A81F3CE0}" presName="nodeText" presStyleLbl="bgAccFollowNode1" presStyleIdx="2" presStyleCnt="5">
        <dgm:presLayoutVars>
          <dgm:bulletEnabled val="1"/>
        </dgm:presLayoutVars>
      </dgm:prSet>
      <dgm:spPr/>
    </dgm:pt>
    <dgm:pt modelId="{E7F9CACB-FE98-4F37-853A-1B05B4BF4385}" type="pres">
      <dgm:prSet presAssocID="{6088456C-4B73-4948-985C-DD954DEF44EF}" presName="sibTrans" presStyleCnt="0"/>
      <dgm:spPr/>
    </dgm:pt>
    <dgm:pt modelId="{313C51D3-DB7E-4530-8AFA-F0AE0E26CE2D}" type="pres">
      <dgm:prSet presAssocID="{DE16CBB4-D3F4-44AD-8379-3A5D78B889D5}" presName="compositeNode" presStyleCnt="0">
        <dgm:presLayoutVars>
          <dgm:bulletEnabled val="1"/>
        </dgm:presLayoutVars>
      </dgm:prSet>
      <dgm:spPr/>
    </dgm:pt>
    <dgm:pt modelId="{549A837B-0FA3-4970-A9F9-3BD236350D3D}" type="pres">
      <dgm:prSet presAssocID="{DE16CBB4-D3F4-44AD-8379-3A5D78B889D5}" presName="bgRect" presStyleLbl="bgAccFollowNode1" presStyleIdx="3" presStyleCnt="5"/>
      <dgm:spPr/>
    </dgm:pt>
    <dgm:pt modelId="{AC6B335A-D8B4-46D8-93DE-B9EF1773F6AC}" type="pres">
      <dgm:prSet presAssocID="{C2728830-9A00-4764-A9F1-670DDF9E57B3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7B3E0A16-DB85-46CA-87D6-4D39F6DBFC52}" type="pres">
      <dgm:prSet presAssocID="{DE16CBB4-D3F4-44AD-8379-3A5D78B889D5}" presName="bottomLine" presStyleLbl="alignNode1" presStyleIdx="7" presStyleCnt="10">
        <dgm:presLayoutVars/>
      </dgm:prSet>
      <dgm:spPr>
        <a:ln>
          <a:solidFill>
            <a:schemeClr val="accent5"/>
          </a:solidFill>
        </a:ln>
      </dgm:spPr>
    </dgm:pt>
    <dgm:pt modelId="{B80B8360-3897-45DE-BD0A-F9CCC9BAC34F}" type="pres">
      <dgm:prSet presAssocID="{DE16CBB4-D3F4-44AD-8379-3A5D78B889D5}" presName="nodeText" presStyleLbl="bgAccFollowNode1" presStyleIdx="3" presStyleCnt="5">
        <dgm:presLayoutVars>
          <dgm:bulletEnabled val="1"/>
        </dgm:presLayoutVars>
      </dgm:prSet>
      <dgm:spPr/>
    </dgm:pt>
    <dgm:pt modelId="{4BE79C5F-B252-4C81-B7E8-356A6349584C}" type="pres">
      <dgm:prSet presAssocID="{C2728830-9A00-4764-A9F1-670DDF9E57B3}" presName="sibTrans" presStyleCnt="0"/>
      <dgm:spPr/>
    </dgm:pt>
    <dgm:pt modelId="{11D9C427-A430-492A-BD3C-E4D081DA46F5}" type="pres">
      <dgm:prSet presAssocID="{F7B81412-5EAE-488C-9259-0FA0EB0F090B}" presName="compositeNode" presStyleCnt="0">
        <dgm:presLayoutVars>
          <dgm:bulletEnabled val="1"/>
        </dgm:presLayoutVars>
      </dgm:prSet>
      <dgm:spPr/>
    </dgm:pt>
    <dgm:pt modelId="{4795DD00-81CA-4D89-AAC9-9CB098B4E837}" type="pres">
      <dgm:prSet presAssocID="{F7B81412-5EAE-488C-9259-0FA0EB0F090B}" presName="bgRect" presStyleLbl="bgAccFollowNode1" presStyleIdx="4" presStyleCnt="5"/>
      <dgm:spPr/>
    </dgm:pt>
    <dgm:pt modelId="{06772805-3643-43C2-9C80-F43268C57C20}" type="pres">
      <dgm:prSet presAssocID="{32E76676-0672-4988-9FB1-308093FF8D5C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77F59A8B-7684-4E29-B44F-B0F96367FE70}" type="pres">
      <dgm:prSet presAssocID="{F7B81412-5EAE-488C-9259-0FA0EB0F090B}" presName="bottomLine" presStyleLbl="alignNode1" presStyleIdx="9" presStyleCnt="10">
        <dgm:presLayoutVars/>
      </dgm:prSet>
      <dgm:spPr/>
    </dgm:pt>
    <dgm:pt modelId="{80C8596E-ABE7-41A1-8A35-72244067CF90}" type="pres">
      <dgm:prSet presAssocID="{F7B81412-5EAE-488C-9259-0FA0EB0F090B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10EAB407-DDBC-4E09-A41B-36376F2BB005}" type="presOf" srcId="{32E76676-0672-4988-9FB1-308093FF8D5C}" destId="{06772805-3643-43C2-9C80-F43268C57C20}" srcOrd="0" destOrd="0" presId="urn:microsoft.com/office/officeart/2016/7/layout/BasicLinearProcessNumbered#1"/>
    <dgm:cxn modelId="{F47EB913-8831-49CC-ABE6-AB555FA6F993}" type="presOf" srcId="{6088456C-4B73-4948-985C-DD954DEF44EF}" destId="{4104A2F1-FB99-4C42-8067-46B8EEEC9610}" srcOrd="0" destOrd="0" presId="urn:microsoft.com/office/officeart/2016/7/layout/BasicLinearProcessNumbered#1"/>
    <dgm:cxn modelId="{EB7FE821-06C9-4CFA-BBFF-63BF8C7F1444}" type="presOf" srcId="{198ACE8E-34F4-43E6-BB2E-1809B1CC58DC}" destId="{1896CBD6-4A99-4E4A-A270-A70AEFBAAF7E}" srcOrd="0" destOrd="0" presId="urn:microsoft.com/office/officeart/2016/7/layout/BasicLinearProcessNumbered#1"/>
    <dgm:cxn modelId="{9B21BC25-6F2C-47C2-8285-8E9BB26D02F7}" type="presOf" srcId="{DE16CBB4-D3F4-44AD-8379-3A5D78B889D5}" destId="{B80B8360-3897-45DE-BD0A-F9CCC9BAC34F}" srcOrd="1" destOrd="0" presId="urn:microsoft.com/office/officeart/2016/7/layout/BasicLinearProcessNumbered#1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500C1428-BAD2-4EA1-AAAB-CD4D6F648C0B}" type="presOf" srcId="{0F6BA1FB-59E5-4F16-A7B4-1533BB1F09E4}" destId="{02F7283A-0FC3-4AF1-AA94-0270DC0B1C33}" srcOrd="0" destOrd="0" presId="urn:microsoft.com/office/officeart/2016/7/layout/BasicLinearProcessNumbered#1"/>
    <dgm:cxn modelId="{619E3C68-1E17-487D-ABC8-EB727F4952A3}" type="presOf" srcId="{C54063C4-24CD-4834-9424-53756AE38C6B}" destId="{9C3A7F13-9585-42DF-AD32-B56F82B123C8}" srcOrd="0" destOrd="0" presId="urn:microsoft.com/office/officeart/2016/7/layout/BasicLinearProcessNumbered#1"/>
    <dgm:cxn modelId="{F4BF496B-2EAC-4B21-A290-8C4A35AC4213}" type="presOf" srcId="{7DBF5CB5-29DD-4671-A0F3-981D48571500}" destId="{C08FC467-91FE-48BD-B243-273925C2B75A}" srcOrd="0" destOrd="0" presId="urn:microsoft.com/office/officeart/2016/7/layout/BasicLinearProcessNumbered#1"/>
    <dgm:cxn modelId="{32F29D6B-8717-40AA-AB41-CDE85B6445F2}" type="presOf" srcId="{C2728830-9A00-4764-A9F1-670DDF9E57B3}" destId="{AC6B335A-D8B4-46D8-93DE-B9EF1773F6AC}" srcOrd="0" destOrd="0" presId="urn:microsoft.com/office/officeart/2016/7/layout/BasicLinearProcessNumbered#1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EF38696C-3284-4D81-8B6A-406B0A4B5478}" type="presOf" srcId="{DE16CBB4-D3F4-44AD-8379-3A5D78B889D5}" destId="{549A837B-0FA3-4970-A9F9-3BD236350D3D}" srcOrd="0" destOrd="0" presId="urn:microsoft.com/office/officeart/2016/7/layout/BasicLinearProcessNumbered#1"/>
    <dgm:cxn modelId="{2E8EE86D-D18A-48C5-817B-661FEDBE5EB5}" type="presOf" srcId="{0F6BA1FB-59E5-4F16-A7B4-1533BB1F09E4}" destId="{6209B655-7BD8-4C2E-802B-7A837190A817}" srcOrd="1" destOrd="0" presId="urn:microsoft.com/office/officeart/2016/7/layout/BasicLinearProcessNumbered#1"/>
    <dgm:cxn modelId="{7B7DC85A-1097-4B13-A457-5376A39A58E2}" type="presOf" srcId="{F7B81412-5EAE-488C-9259-0FA0EB0F090B}" destId="{80C8596E-ABE7-41A1-8A35-72244067CF90}" srcOrd="1" destOrd="0" presId="urn:microsoft.com/office/officeart/2016/7/layout/BasicLinearProcessNumbered#1"/>
    <dgm:cxn modelId="{AA103CB4-BE4E-4C3C-8A8A-83391F2FB47F}" type="presOf" srcId="{1D096F01-AEA8-401D-8348-98E9A81F3CE0}" destId="{B5DA272C-701A-4327-802B-15E4D04DF389}" srcOrd="0" destOrd="0" presId="urn:microsoft.com/office/officeart/2016/7/layout/BasicLinearProcessNumbered#1"/>
    <dgm:cxn modelId="{451EA9B5-F1ED-4BC6-8C22-CD5C870E657E}" type="presOf" srcId="{F7B81412-5EAE-488C-9259-0FA0EB0F090B}" destId="{4795DD00-81CA-4D89-AAC9-9CB098B4E837}" srcOrd="0" destOrd="0" presId="urn:microsoft.com/office/officeart/2016/7/layout/BasicLinearProcessNumbered#1"/>
    <dgm:cxn modelId="{EC143BBE-149C-4B2B-96B6-7B3C8595B821}" type="presOf" srcId="{1D096F01-AEA8-401D-8348-98E9A81F3CE0}" destId="{74E21D92-0946-4075-ABB7-F58F125D081F}" srcOrd="1" destOrd="0" presId="urn:microsoft.com/office/officeart/2016/7/layout/BasicLinearProcessNumbered#1"/>
    <dgm:cxn modelId="{AD7281BE-8A99-43C0-9016-4082EB985BF2}" srcId="{0F5B3066-540F-4606-ADEC-65EB1C3E9627}" destId="{F7B81412-5EAE-488C-9259-0FA0EB0F090B}" srcOrd="4" destOrd="0" parTransId="{C9E63F01-62A4-4331-A67D-7FE563CE9D07}" sibTransId="{32E76676-0672-4988-9FB1-308093FF8D5C}"/>
    <dgm:cxn modelId="{FD2381C0-DA6F-4859-90D6-313730044E7C}" srcId="{0F5B3066-540F-4606-ADEC-65EB1C3E9627}" destId="{1D096F01-AEA8-401D-8348-98E9A81F3CE0}" srcOrd="2" destOrd="0" parTransId="{AB9DA1CE-0370-48BB-8362-3A4CBF7FFB29}" sibTransId="{6088456C-4B73-4948-985C-DD954DEF44EF}"/>
    <dgm:cxn modelId="{8CB3EED4-728A-4D4F-ACB4-5DD629623D8A}" type="presOf" srcId="{198ACE8E-34F4-43E6-BB2E-1809B1CC58DC}" destId="{1636F17A-F9E0-460B-890B-A46A6E583FD1}" srcOrd="1" destOrd="0" presId="urn:microsoft.com/office/officeart/2016/7/layout/BasicLinearProcessNumbered#1"/>
    <dgm:cxn modelId="{F0FA65E5-FB81-4E7A-9467-65363565F4A0}" srcId="{0F5B3066-540F-4606-ADEC-65EB1C3E9627}" destId="{0F6BA1FB-59E5-4F16-A7B4-1533BB1F09E4}" srcOrd="1" destOrd="0" parTransId="{6A557BB1-C0DD-44CB-8745-CE5481476209}" sibTransId="{7DBF5CB5-29DD-4671-A0F3-981D48571500}"/>
    <dgm:cxn modelId="{058D75E7-8E09-41CE-ADFC-EEAD1556353B}" srcId="{0F5B3066-540F-4606-ADEC-65EB1C3E9627}" destId="{DE16CBB4-D3F4-44AD-8379-3A5D78B889D5}" srcOrd="3" destOrd="0" parTransId="{917142D8-7514-46BB-B61D-8633F0189C31}" sibTransId="{C2728830-9A00-4764-A9F1-670DDF9E57B3}"/>
    <dgm:cxn modelId="{6FD83AE8-DB7F-4EFE-8F0A-58735E6AEC64}" type="presParOf" srcId="{869C0C7E-BD0C-4E5F-8D96-6B8EEC39B952}" destId="{A1C50682-E81A-4719-9746-6B052BFB6DD3}" srcOrd="0" destOrd="0" presId="urn:microsoft.com/office/officeart/2016/7/layout/BasicLinearProcessNumbered#1"/>
    <dgm:cxn modelId="{AA17009A-379B-43BE-97BA-12B67036AD90}" type="presParOf" srcId="{A1C50682-E81A-4719-9746-6B052BFB6DD3}" destId="{1896CBD6-4A99-4E4A-A270-A70AEFBAAF7E}" srcOrd="0" destOrd="0" presId="urn:microsoft.com/office/officeart/2016/7/layout/BasicLinearProcessNumbered#1"/>
    <dgm:cxn modelId="{6D85C09F-1D0A-406F-9396-06638BA4FD92}" type="presParOf" srcId="{A1C50682-E81A-4719-9746-6B052BFB6DD3}" destId="{9C3A7F13-9585-42DF-AD32-B56F82B123C8}" srcOrd="1" destOrd="0" presId="urn:microsoft.com/office/officeart/2016/7/layout/BasicLinearProcessNumbered#1"/>
    <dgm:cxn modelId="{794669B6-74B7-439A-8EE2-238314813197}" type="presParOf" srcId="{A1C50682-E81A-4719-9746-6B052BFB6DD3}" destId="{923B2301-552B-45D2-9EF0-53A10AA17FC6}" srcOrd="2" destOrd="0" presId="urn:microsoft.com/office/officeart/2016/7/layout/BasicLinearProcessNumbered#1"/>
    <dgm:cxn modelId="{23ECCBA1-941D-4643-9618-18F560A80DAB}" type="presParOf" srcId="{A1C50682-E81A-4719-9746-6B052BFB6DD3}" destId="{1636F17A-F9E0-460B-890B-A46A6E583FD1}" srcOrd="3" destOrd="0" presId="urn:microsoft.com/office/officeart/2016/7/layout/BasicLinearProcessNumbered#1"/>
    <dgm:cxn modelId="{84426433-1E67-4D55-9D10-3C4CF150BF28}" type="presParOf" srcId="{869C0C7E-BD0C-4E5F-8D96-6B8EEC39B952}" destId="{CE18CCA6-9206-4DD7-BE09-5291C62117AB}" srcOrd="1" destOrd="0" presId="urn:microsoft.com/office/officeart/2016/7/layout/BasicLinearProcessNumbered#1"/>
    <dgm:cxn modelId="{16E156BA-CA11-45E4-B5EA-B4F3067B424F}" type="presParOf" srcId="{869C0C7E-BD0C-4E5F-8D96-6B8EEC39B952}" destId="{B75A207A-E561-4A33-8860-3580568F46B8}" srcOrd="2" destOrd="0" presId="urn:microsoft.com/office/officeart/2016/7/layout/BasicLinearProcessNumbered#1"/>
    <dgm:cxn modelId="{63957AA2-61FB-47C5-9B97-06D23CB5FDF5}" type="presParOf" srcId="{B75A207A-E561-4A33-8860-3580568F46B8}" destId="{02F7283A-0FC3-4AF1-AA94-0270DC0B1C33}" srcOrd="0" destOrd="0" presId="urn:microsoft.com/office/officeart/2016/7/layout/BasicLinearProcessNumbered#1"/>
    <dgm:cxn modelId="{3099F022-A87D-4FA3-8BC3-9575F846BC44}" type="presParOf" srcId="{B75A207A-E561-4A33-8860-3580568F46B8}" destId="{C08FC467-91FE-48BD-B243-273925C2B75A}" srcOrd="1" destOrd="0" presId="urn:microsoft.com/office/officeart/2016/7/layout/BasicLinearProcessNumbered#1"/>
    <dgm:cxn modelId="{A2E37B9F-7D4B-49D4-AF46-9A540F2ACE59}" type="presParOf" srcId="{B75A207A-E561-4A33-8860-3580568F46B8}" destId="{DE393E47-CBB6-4D77-A342-C9AFD9FC8CB6}" srcOrd="2" destOrd="0" presId="urn:microsoft.com/office/officeart/2016/7/layout/BasicLinearProcessNumbered#1"/>
    <dgm:cxn modelId="{3374E4EC-7EA8-47C5-B2E6-92A2F8FDFB7F}" type="presParOf" srcId="{B75A207A-E561-4A33-8860-3580568F46B8}" destId="{6209B655-7BD8-4C2E-802B-7A837190A817}" srcOrd="3" destOrd="0" presId="urn:microsoft.com/office/officeart/2016/7/layout/BasicLinearProcessNumbered#1"/>
    <dgm:cxn modelId="{64EBAD3F-E38B-4135-AAA2-C165246599F7}" type="presParOf" srcId="{869C0C7E-BD0C-4E5F-8D96-6B8EEC39B952}" destId="{44DA27FB-BF39-4511-84EF-E3EA3F12D2B6}" srcOrd="3" destOrd="0" presId="urn:microsoft.com/office/officeart/2016/7/layout/BasicLinearProcessNumbered#1"/>
    <dgm:cxn modelId="{C047657C-4647-4043-950A-E8F7F675767E}" type="presParOf" srcId="{869C0C7E-BD0C-4E5F-8D96-6B8EEC39B952}" destId="{9ED209A7-CD15-4C32-9372-A0384698B942}" srcOrd="4" destOrd="0" presId="urn:microsoft.com/office/officeart/2016/7/layout/BasicLinearProcessNumbered#1"/>
    <dgm:cxn modelId="{0F5F3613-D3F0-4FA7-ACBA-C61DDC0B6FCC}" type="presParOf" srcId="{9ED209A7-CD15-4C32-9372-A0384698B942}" destId="{B5DA272C-701A-4327-802B-15E4D04DF389}" srcOrd="0" destOrd="0" presId="urn:microsoft.com/office/officeart/2016/7/layout/BasicLinearProcessNumbered#1"/>
    <dgm:cxn modelId="{AB7A54D4-8E23-4583-8E98-345042A04591}" type="presParOf" srcId="{9ED209A7-CD15-4C32-9372-A0384698B942}" destId="{4104A2F1-FB99-4C42-8067-46B8EEEC9610}" srcOrd="1" destOrd="0" presId="urn:microsoft.com/office/officeart/2016/7/layout/BasicLinearProcessNumbered#1"/>
    <dgm:cxn modelId="{06C75B26-0F3E-41ED-839F-4D64199F4461}" type="presParOf" srcId="{9ED209A7-CD15-4C32-9372-A0384698B942}" destId="{2EB92C72-3528-4913-AFF6-FF0B4F338399}" srcOrd="2" destOrd="0" presId="urn:microsoft.com/office/officeart/2016/7/layout/BasicLinearProcessNumbered#1"/>
    <dgm:cxn modelId="{AAB9864E-92C0-4EA3-9F0E-6EB52D100EBE}" type="presParOf" srcId="{9ED209A7-CD15-4C32-9372-A0384698B942}" destId="{74E21D92-0946-4075-ABB7-F58F125D081F}" srcOrd="3" destOrd="0" presId="urn:microsoft.com/office/officeart/2016/7/layout/BasicLinearProcessNumbered#1"/>
    <dgm:cxn modelId="{13ED127B-27D7-4A94-8FC0-60DF0BA87D27}" type="presParOf" srcId="{869C0C7E-BD0C-4E5F-8D96-6B8EEC39B952}" destId="{E7F9CACB-FE98-4F37-853A-1B05B4BF4385}" srcOrd="5" destOrd="0" presId="urn:microsoft.com/office/officeart/2016/7/layout/BasicLinearProcessNumbered#1"/>
    <dgm:cxn modelId="{4B61CEE5-C2BB-4897-9CE0-A1A15D162F44}" type="presParOf" srcId="{869C0C7E-BD0C-4E5F-8D96-6B8EEC39B952}" destId="{313C51D3-DB7E-4530-8AFA-F0AE0E26CE2D}" srcOrd="6" destOrd="0" presId="urn:microsoft.com/office/officeart/2016/7/layout/BasicLinearProcessNumbered#1"/>
    <dgm:cxn modelId="{9B85DE27-B7E4-402F-BE27-E3C3985E9A79}" type="presParOf" srcId="{313C51D3-DB7E-4530-8AFA-F0AE0E26CE2D}" destId="{549A837B-0FA3-4970-A9F9-3BD236350D3D}" srcOrd="0" destOrd="0" presId="urn:microsoft.com/office/officeart/2016/7/layout/BasicLinearProcessNumbered#1"/>
    <dgm:cxn modelId="{9D5D9389-D124-429A-8F96-49696F6F4EF9}" type="presParOf" srcId="{313C51D3-DB7E-4530-8AFA-F0AE0E26CE2D}" destId="{AC6B335A-D8B4-46D8-93DE-B9EF1773F6AC}" srcOrd="1" destOrd="0" presId="urn:microsoft.com/office/officeart/2016/7/layout/BasicLinearProcessNumbered#1"/>
    <dgm:cxn modelId="{AEF2A504-6850-4ED8-81A9-8B6F7FF43DCD}" type="presParOf" srcId="{313C51D3-DB7E-4530-8AFA-F0AE0E26CE2D}" destId="{7B3E0A16-DB85-46CA-87D6-4D39F6DBFC52}" srcOrd="2" destOrd="0" presId="urn:microsoft.com/office/officeart/2016/7/layout/BasicLinearProcessNumbered#1"/>
    <dgm:cxn modelId="{25F27692-3F46-46F7-BF34-29BD99560D08}" type="presParOf" srcId="{313C51D3-DB7E-4530-8AFA-F0AE0E26CE2D}" destId="{B80B8360-3897-45DE-BD0A-F9CCC9BAC34F}" srcOrd="3" destOrd="0" presId="urn:microsoft.com/office/officeart/2016/7/layout/BasicLinearProcessNumbered#1"/>
    <dgm:cxn modelId="{4796AC81-FE2B-441F-A0B6-C344625F6E96}" type="presParOf" srcId="{869C0C7E-BD0C-4E5F-8D96-6B8EEC39B952}" destId="{4BE79C5F-B252-4C81-B7E8-356A6349584C}" srcOrd="7" destOrd="0" presId="urn:microsoft.com/office/officeart/2016/7/layout/BasicLinearProcessNumbered#1"/>
    <dgm:cxn modelId="{F640017D-6D0A-4410-A66B-828F2066B1C3}" type="presParOf" srcId="{869C0C7E-BD0C-4E5F-8D96-6B8EEC39B952}" destId="{11D9C427-A430-492A-BD3C-E4D081DA46F5}" srcOrd="8" destOrd="0" presId="urn:microsoft.com/office/officeart/2016/7/layout/BasicLinearProcessNumbered#1"/>
    <dgm:cxn modelId="{3F5AE0F2-FA72-4C37-BCFA-A61C660A8759}" type="presParOf" srcId="{11D9C427-A430-492A-BD3C-E4D081DA46F5}" destId="{4795DD00-81CA-4D89-AAC9-9CB098B4E837}" srcOrd="0" destOrd="0" presId="urn:microsoft.com/office/officeart/2016/7/layout/BasicLinearProcessNumbered#1"/>
    <dgm:cxn modelId="{D1D3C516-0A96-4C35-8949-341CF221BBD1}" type="presParOf" srcId="{11D9C427-A430-492A-BD3C-E4D081DA46F5}" destId="{06772805-3643-43C2-9C80-F43268C57C20}" srcOrd="1" destOrd="0" presId="urn:microsoft.com/office/officeart/2016/7/layout/BasicLinearProcessNumbered#1"/>
    <dgm:cxn modelId="{A39F6DBC-EC8C-42B3-9D5B-962E5C23F626}" type="presParOf" srcId="{11D9C427-A430-492A-BD3C-E4D081DA46F5}" destId="{77F59A8B-7684-4E29-B44F-B0F96367FE70}" srcOrd="2" destOrd="0" presId="urn:microsoft.com/office/officeart/2016/7/layout/BasicLinearProcessNumbered#1"/>
    <dgm:cxn modelId="{37B3E4C3-947D-462B-A3DF-A33AAEB8FA1C}" type="presParOf" srcId="{11D9C427-A430-492A-BD3C-E4D081DA46F5}" destId="{80C8596E-ABE7-41A1-8A35-72244067CF90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accent0_3" csCatId="mainScheme" phldr="1"/>
      <dgm:spPr/>
      <dgm:t>
        <a:bodyPr rtlCol="0"/>
        <a:lstStyle/>
        <a:p>
          <a:pPr rtl="0"/>
          <a:endParaRPr lang="en-US"/>
        </a:p>
      </dgm:t>
    </dgm:pt>
    <dgm:pt modelId="{198ACE8E-34F4-43E6-BB2E-1809B1CC58DC}">
      <dgm:prSet/>
      <dgm:spPr/>
      <dgm:t>
        <a:bodyPr rtlCol="0"/>
        <a:lstStyle/>
        <a:p>
          <a:pPr rtl="0"/>
          <a:r>
            <a:rPr lang="en-GB" noProof="0" dirty="0"/>
            <a:t>Is my ssh-agent active?</a:t>
          </a:r>
        </a:p>
        <a:p>
          <a:pPr rtl="0"/>
          <a:r>
            <a:rPr lang="en-GB" noProof="0" dirty="0"/>
            <a:t>Ssh-key added?</a:t>
          </a:r>
        </a:p>
      </dgm:t>
    </dgm:pt>
    <dgm:pt modelId="{49F555B2-B165-4CB6-8578-DF4BCD791ABF}" type="parTrans" cxnId="{8327A44B-5326-4A8B-9B23-A3D3C09A16F3}">
      <dgm:prSet/>
      <dgm:spPr/>
      <dgm:t>
        <a:bodyPr rtlCol="0"/>
        <a:lstStyle/>
        <a:p>
          <a:pPr rtl="0"/>
          <a:endParaRPr lang="en-GB" noProof="0" dirty="0"/>
        </a:p>
      </dgm:t>
    </dgm:pt>
    <dgm:pt modelId="{C54063C4-24CD-4834-9424-53756AE38C6B}" type="sibTrans" cxnId="{8327A44B-5326-4A8B-9B23-A3D3C09A16F3}">
      <dgm:prSet phldrT="1" phldr="0"/>
      <dgm:spPr/>
      <dgm:t>
        <a:bodyPr rtlCol="0"/>
        <a:lstStyle/>
        <a:p>
          <a:pPr rtl="0"/>
          <a:r>
            <a:rPr lang="en-GB" noProof="0"/>
            <a:t>1</a:t>
          </a:r>
          <a:endParaRPr lang="en-GB" noProof="0" dirty="0"/>
        </a:p>
      </dgm:t>
    </dgm:pt>
    <dgm:pt modelId="{0F6BA1FB-59E5-4F16-A7B4-1533BB1F09E4}">
      <dgm:prSet/>
      <dgm:spPr/>
      <dgm:t>
        <a:bodyPr rtlCol="0"/>
        <a:lstStyle/>
        <a:p>
          <a:pPr rtl="0"/>
          <a:r>
            <a:rPr lang="en-GB" noProof="0" dirty="0"/>
            <a:t>Do I need to create a new branch, do I need to go to the old one, do I need to name it by a system? Do I need </a:t>
          </a:r>
          <a:r>
            <a:rPr lang="en-GB" noProof="0"/>
            <a:t>to update?</a:t>
          </a:r>
          <a:endParaRPr lang="en-GB" noProof="0" dirty="0"/>
        </a:p>
      </dgm:t>
    </dgm:pt>
    <dgm:pt modelId="{6A557BB1-C0DD-44CB-8745-CE5481476209}" type="parTrans" cxnId="{F0FA65E5-FB81-4E7A-9467-65363565F4A0}">
      <dgm:prSet/>
      <dgm:spPr/>
      <dgm:t>
        <a:bodyPr rtlCol="0"/>
        <a:lstStyle/>
        <a:p>
          <a:pPr rtl="0"/>
          <a:endParaRPr lang="en-GB" noProof="0" dirty="0"/>
        </a:p>
      </dgm:t>
    </dgm:pt>
    <dgm:pt modelId="{7DBF5CB5-29DD-4671-A0F3-981D48571500}" type="sibTrans" cxnId="{F0FA65E5-FB81-4E7A-9467-65363565F4A0}">
      <dgm:prSet phldrT="2" phldr="0"/>
      <dgm:spPr/>
      <dgm:t>
        <a:bodyPr rtlCol="0"/>
        <a:lstStyle/>
        <a:p>
          <a:pPr rtl="0"/>
          <a:r>
            <a:rPr lang="en-GB" noProof="0"/>
            <a:t>2</a:t>
          </a:r>
          <a:endParaRPr lang="en-GB" noProof="0" dirty="0"/>
        </a:p>
      </dgm:t>
    </dgm:pt>
    <dgm:pt modelId="{1D096F01-AEA8-401D-8348-98E9A81F3CE0}">
      <dgm:prSet/>
      <dgm:spPr/>
      <dgm:t>
        <a:bodyPr rtlCol="0"/>
        <a:lstStyle/>
        <a:p>
          <a:pPr rtl="0"/>
          <a:r>
            <a:rPr lang="en-GB" noProof="0" dirty="0"/>
            <a:t>Do I add all, do I add only some files? I want to go back to my previous file, don’t save. I want to “amend” a commit. </a:t>
          </a:r>
        </a:p>
      </dgm:t>
    </dgm:pt>
    <dgm:pt modelId="{AB9DA1CE-0370-48BB-8362-3A4CBF7FFB29}" type="parTrans" cxnId="{FD2381C0-DA6F-4859-90D6-313730044E7C}">
      <dgm:prSet/>
      <dgm:spPr/>
      <dgm:t>
        <a:bodyPr rtlCol="0"/>
        <a:lstStyle/>
        <a:p>
          <a:pPr rtl="0"/>
          <a:endParaRPr lang="en-GB" noProof="0" dirty="0"/>
        </a:p>
      </dgm:t>
    </dgm:pt>
    <dgm:pt modelId="{6088456C-4B73-4948-985C-DD954DEF44EF}" type="sibTrans" cxnId="{FD2381C0-DA6F-4859-90D6-313730044E7C}">
      <dgm:prSet phldrT="3" phldr="0"/>
      <dgm:spPr/>
      <dgm:t>
        <a:bodyPr rtlCol="0"/>
        <a:lstStyle/>
        <a:p>
          <a:pPr rtl="0"/>
          <a:r>
            <a:rPr lang="en-GB" noProof="0"/>
            <a:t>3</a:t>
          </a:r>
          <a:endParaRPr lang="en-GB" noProof="0" dirty="0"/>
        </a:p>
      </dgm:t>
    </dgm:pt>
    <dgm:pt modelId="{DE16CBB4-D3F4-44AD-8379-3A5D78B889D5}">
      <dgm:prSet/>
      <dgm:spPr/>
      <dgm:t>
        <a:bodyPr rtlCol="0"/>
        <a:lstStyle/>
        <a:p>
          <a:pPr rtl="0"/>
          <a:r>
            <a:rPr lang="en-GB" noProof="0" dirty="0"/>
            <a:t>Branches cannot be merged due to conflict!</a:t>
          </a:r>
        </a:p>
        <a:p>
          <a:pPr rtl="0"/>
          <a:r>
            <a:rPr lang="en-GB" noProof="0" dirty="0"/>
            <a:t>Fast forward?</a:t>
          </a:r>
        </a:p>
        <a:p>
          <a:pPr rtl="0"/>
          <a:r>
            <a:rPr lang="en-GB" noProof="0" dirty="0"/>
            <a:t>Merge?</a:t>
          </a:r>
        </a:p>
        <a:p>
          <a:pPr rtl="0"/>
          <a:r>
            <a:rPr lang="en-GB" noProof="0" dirty="0"/>
            <a:t>Backwards?</a:t>
          </a:r>
        </a:p>
      </dgm:t>
    </dgm:pt>
    <dgm:pt modelId="{917142D8-7514-46BB-B61D-8633F0189C31}" type="parTrans" cxnId="{058D75E7-8E09-41CE-ADFC-EEAD1556353B}">
      <dgm:prSet/>
      <dgm:spPr/>
      <dgm:t>
        <a:bodyPr rtlCol="0"/>
        <a:lstStyle/>
        <a:p>
          <a:pPr rtl="0"/>
          <a:endParaRPr lang="en-GB" noProof="0" dirty="0"/>
        </a:p>
      </dgm:t>
    </dgm:pt>
    <dgm:pt modelId="{C2728830-9A00-4764-A9F1-670DDF9E57B3}" type="sibTrans" cxnId="{058D75E7-8E09-41CE-ADFC-EEAD1556353B}">
      <dgm:prSet phldrT="4" phldr="0"/>
      <dgm:spPr/>
      <dgm:t>
        <a:bodyPr rtlCol="0"/>
        <a:lstStyle/>
        <a:p>
          <a:pPr rtl="0"/>
          <a:r>
            <a:rPr lang="en-GB" noProof="0"/>
            <a:t>4</a:t>
          </a:r>
          <a:endParaRPr lang="en-GB" noProof="0" dirty="0"/>
        </a:p>
      </dgm:t>
    </dgm:pt>
    <dgm:pt modelId="{F7B81412-5EAE-488C-9259-0FA0EB0F090B}">
      <dgm:prSet/>
      <dgm:spPr/>
      <dgm:t>
        <a:bodyPr rtlCol="0"/>
        <a:lstStyle/>
        <a:p>
          <a:pPr rtl="0"/>
          <a:r>
            <a:rPr lang="en-GB" noProof="0" dirty="0"/>
            <a:t>Do I need to merge before I pull, after I push? In my branch, in another, this branch or the other?</a:t>
          </a:r>
        </a:p>
      </dgm:t>
    </dgm:pt>
    <dgm:pt modelId="{C9E63F01-62A4-4331-A67D-7FE563CE9D07}" type="parTrans" cxnId="{AD7281BE-8A99-43C0-9016-4082EB985BF2}">
      <dgm:prSet/>
      <dgm:spPr/>
      <dgm:t>
        <a:bodyPr rtlCol="0"/>
        <a:lstStyle/>
        <a:p>
          <a:pPr rtl="0"/>
          <a:endParaRPr lang="en-GB" noProof="0" dirty="0"/>
        </a:p>
      </dgm:t>
    </dgm:pt>
    <dgm:pt modelId="{32E76676-0672-4988-9FB1-308093FF8D5C}" type="sibTrans" cxnId="{AD7281BE-8A99-43C0-9016-4082EB985BF2}">
      <dgm:prSet phldrT="5" phldr="0"/>
      <dgm:spPr/>
      <dgm:t>
        <a:bodyPr rtlCol="0"/>
        <a:lstStyle/>
        <a:p>
          <a:pPr rtl="0"/>
          <a:r>
            <a:rPr lang="en-GB" noProof="0"/>
            <a:t>5</a:t>
          </a:r>
          <a:endParaRPr lang="en-GB" noProof="0" dirty="0"/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A1C50682-E81A-4719-9746-6B052BFB6DD3}" type="pres">
      <dgm:prSet presAssocID="{198ACE8E-34F4-43E6-BB2E-1809B1CC58DC}" presName="compositeNode" presStyleCnt="0">
        <dgm:presLayoutVars>
          <dgm:bulletEnabled val="1"/>
        </dgm:presLayoutVars>
      </dgm:prSet>
      <dgm:spPr/>
    </dgm:pt>
    <dgm:pt modelId="{1896CBD6-4A99-4E4A-A270-A70AEFBAAF7E}" type="pres">
      <dgm:prSet presAssocID="{198ACE8E-34F4-43E6-BB2E-1809B1CC58DC}" presName="bgRect" presStyleLbl="bgAccFollowNode1" presStyleIdx="0" presStyleCnt="5"/>
      <dgm:spPr/>
    </dgm:pt>
    <dgm:pt modelId="{9C3A7F13-9585-42DF-AD32-B56F82B123C8}" type="pres">
      <dgm:prSet presAssocID="{C54063C4-24CD-4834-9424-53756AE38C6B}" presName="sibTransNodeCircle" presStyleLbl="alignNode1" presStyleIdx="0" presStyleCnt="10" custScaleX="91479" custScaleY="83820">
        <dgm:presLayoutVars>
          <dgm:chMax val="0"/>
          <dgm:bulletEnabled/>
        </dgm:presLayoutVars>
      </dgm:prSet>
      <dgm:spPr/>
    </dgm:pt>
    <dgm:pt modelId="{923B2301-552B-45D2-9EF0-53A10AA17FC6}" type="pres">
      <dgm:prSet presAssocID="{198ACE8E-34F4-43E6-BB2E-1809B1CC58DC}" presName="bottomLine" presStyleLbl="alignNode1" presStyleIdx="1" presStyleCnt="10">
        <dgm:presLayoutVars/>
      </dgm:prSet>
      <dgm:spPr/>
    </dgm:pt>
    <dgm:pt modelId="{1636F17A-F9E0-460B-890B-A46A6E583FD1}" type="pres">
      <dgm:prSet presAssocID="{198ACE8E-34F4-43E6-BB2E-1809B1CC58DC}" presName="nodeText" presStyleLbl="bgAccFollowNode1" presStyleIdx="0" presStyleCnt="5">
        <dgm:presLayoutVars>
          <dgm:bulletEnabled val="1"/>
        </dgm:presLayoutVars>
      </dgm:prSet>
      <dgm:spPr/>
    </dgm:pt>
    <dgm:pt modelId="{CE18CCA6-9206-4DD7-BE09-5291C62117AB}" type="pres">
      <dgm:prSet presAssocID="{C54063C4-24CD-4834-9424-53756AE38C6B}" presName="sibTrans" presStyleCnt="0"/>
      <dgm:spPr/>
    </dgm:pt>
    <dgm:pt modelId="{B75A207A-E561-4A33-8860-3580568F46B8}" type="pres">
      <dgm:prSet presAssocID="{0F6BA1FB-59E5-4F16-A7B4-1533BB1F09E4}" presName="compositeNode" presStyleCnt="0">
        <dgm:presLayoutVars>
          <dgm:bulletEnabled val="1"/>
        </dgm:presLayoutVars>
      </dgm:prSet>
      <dgm:spPr/>
    </dgm:pt>
    <dgm:pt modelId="{02F7283A-0FC3-4AF1-AA94-0270DC0B1C33}" type="pres">
      <dgm:prSet presAssocID="{0F6BA1FB-59E5-4F16-A7B4-1533BB1F09E4}" presName="bgRect" presStyleLbl="bgAccFollowNode1" presStyleIdx="1" presStyleCnt="5"/>
      <dgm:spPr/>
    </dgm:pt>
    <dgm:pt modelId="{C08FC467-91FE-48BD-B243-273925C2B75A}" type="pres">
      <dgm:prSet presAssocID="{7DBF5CB5-29DD-4671-A0F3-981D48571500}" presName="sibTransNodeCircle" presStyleLbl="alignNode1" presStyleIdx="2" presStyleCnt="10" custScaleX="91479" custScaleY="83820">
        <dgm:presLayoutVars>
          <dgm:chMax val="0"/>
          <dgm:bulletEnabled/>
        </dgm:presLayoutVars>
      </dgm:prSet>
      <dgm:spPr/>
    </dgm:pt>
    <dgm:pt modelId="{DE393E47-CBB6-4D77-A342-C9AFD9FC8CB6}" type="pres">
      <dgm:prSet presAssocID="{0F6BA1FB-59E5-4F16-A7B4-1533BB1F09E4}" presName="bottomLine" presStyleLbl="alignNode1" presStyleIdx="3" presStyleCnt="10">
        <dgm:presLayoutVars/>
      </dgm:prSet>
      <dgm:spPr/>
    </dgm:pt>
    <dgm:pt modelId="{6209B655-7BD8-4C2E-802B-7A837190A817}" type="pres">
      <dgm:prSet presAssocID="{0F6BA1FB-59E5-4F16-A7B4-1533BB1F09E4}" presName="nodeText" presStyleLbl="bgAccFollowNode1" presStyleIdx="1" presStyleCnt="5">
        <dgm:presLayoutVars>
          <dgm:bulletEnabled val="1"/>
        </dgm:presLayoutVars>
      </dgm:prSet>
      <dgm:spPr/>
    </dgm:pt>
    <dgm:pt modelId="{44DA27FB-BF39-4511-84EF-E3EA3F12D2B6}" type="pres">
      <dgm:prSet presAssocID="{7DBF5CB5-29DD-4671-A0F3-981D48571500}" presName="sibTrans" presStyleCnt="0"/>
      <dgm:spPr/>
    </dgm:pt>
    <dgm:pt modelId="{9ED209A7-CD15-4C32-9372-A0384698B942}" type="pres">
      <dgm:prSet presAssocID="{1D096F01-AEA8-401D-8348-98E9A81F3CE0}" presName="compositeNode" presStyleCnt="0">
        <dgm:presLayoutVars>
          <dgm:bulletEnabled val="1"/>
        </dgm:presLayoutVars>
      </dgm:prSet>
      <dgm:spPr/>
    </dgm:pt>
    <dgm:pt modelId="{B5DA272C-701A-4327-802B-15E4D04DF389}" type="pres">
      <dgm:prSet presAssocID="{1D096F01-AEA8-401D-8348-98E9A81F3CE0}" presName="bgRect" presStyleLbl="bgAccFollowNode1" presStyleIdx="2" presStyleCnt="5"/>
      <dgm:spPr/>
    </dgm:pt>
    <dgm:pt modelId="{4104A2F1-FB99-4C42-8067-46B8EEEC9610}" type="pres">
      <dgm:prSet presAssocID="{6088456C-4B73-4948-985C-DD954DEF44EF}" presName="sibTransNodeCircle" presStyleLbl="alignNode1" presStyleIdx="4" presStyleCnt="10" custScaleX="91479" custScaleY="83820">
        <dgm:presLayoutVars>
          <dgm:chMax val="0"/>
          <dgm:bulletEnabled/>
        </dgm:presLayoutVars>
      </dgm:prSet>
      <dgm:spPr/>
    </dgm:pt>
    <dgm:pt modelId="{2EB92C72-3528-4913-AFF6-FF0B4F338399}" type="pres">
      <dgm:prSet presAssocID="{1D096F01-AEA8-401D-8348-98E9A81F3CE0}" presName="bottomLine" presStyleLbl="alignNode1" presStyleIdx="5" presStyleCnt="10">
        <dgm:presLayoutVars/>
      </dgm:prSet>
      <dgm:spPr/>
    </dgm:pt>
    <dgm:pt modelId="{74E21D92-0946-4075-ABB7-F58F125D081F}" type="pres">
      <dgm:prSet presAssocID="{1D096F01-AEA8-401D-8348-98E9A81F3CE0}" presName="nodeText" presStyleLbl="bgAccFollowNode1" presStyleIdx="2" presStyleCnt="5">
        <dgm:presLayoutVars>
          <dgm:bulletEnabled val="1"/>
        </dgm:presLayoutVars>
      </dgm:prSet>
      <dgm:spPr/>
    </dgm:pt>
    <dgm:pt modelId="{E7F9CACB-FE98-4F37-853A-1B05B4BF4385}" type="pres">
      <dgm:prSet presAssocID="{6088456C-4B73-4948-985C-DD954DEF44EF}" presName="sibTrans" presStyleCnt="0"/>
      <dgm:spPr/>
    </dgm:pt>
    <dgm:pt modelId="{313C51D3-DB7E-4530-8AFA-F0AE0E26CE2D}" type="pres">
      <dgm:prSet presAssocID="{DE16CBB4-D3F4-44AD-8379-3A5D78B889D5}" presName="compositeNode" presStyleCnt="0">
        <dgm:presLayoutVars>
          <dgm:bulletEnabled val="1"/>
        </dgm:presLayoutVars>
      </dgm:prSet>
      <dgm:spPr/>
    </dgm:pt>
    <dgm:pt modelId="{549A837B-0FA3-4970-A9F9-3BD236350D3D}" type="pres">
      <dgm:prSet presAssocID="{DE16CBB4-D3F4-44AD-8379-3A5D78B889D5}" presName="bgRect" presStyleLbl="bgAccFollowNode1" presStyleIdx="3" presStyleCnt="5"/>
      <dgm:spPr/>
    </dgm:pt>
    <dgm:pt modelId="{AC6B335A-D8B4-46D8-93DE-B9EF1773F6AC}" type="pres">
      <dgm:prSet presAssocID="{C2728830-9A00-4764-A9F1-670DDF9E57B3}" presName="sibTransNodeCircle" presStyleLbl="alignNode1" presStyleIdx="6" presStyleCnt="10" custScaleX="91479" custScaleY="83820">
        <dgm:presLayoutVars>
          <dgm:chMax val="0"/>
          <dgm:bulletEnabled/>
        </dgm:presLayoutVars>
      </dgm:prSet>
      <dgm:spPr/>
    </dgm:pt>
    <dgm:pt modelId="{7B3E0A16-DB85-46CA-87D6-4D39F6DBFC52}" type="pres">
      <dgm:prSet presAssocID="{DE16CBB4-D3F4-44AD-8379-3A5D78B889D5}" presName="bottomLine" presStyleLbl="alignNode1" presStyleIdx="7" presStyleCnt="10">
        <dgm:presLayoutVars/>
      </dgm:prSet>
      <dgm:spPr/>
    </dgm:pt>
    <dgm:pt modelId="{B80B8360-3897-45DE-BD0A-F9CCC9BAC34F}" type="pres">
      <dgm:prSet presAssocID="{DE16CBB4-D3F4-44AD-8379-3A5D78B889D5}" presName="nodeText" presStyleLbl="bgAccFollowNode1" presStyleIdx="3" presStyleCnt="5">
        <dgm:presLayoutVars>
          <dgm:bulletEnabled val="1"/>
        </dgm:presLayoutVars>
      </dgm:prSet>
      <dgm:spPr/>
    </dgm:pt>
    <dgm:pt modelId="{4BE79C5F-B252-4C81-B7E8-356A6349584C}" type="pres">
      <dgm:prSet presAssocID="{C2728830-9A00-4764-A9F1-670DDF9E57B3}" presName="sibTrans" presStyleCnt="0"/>
      <dgm:spPr/>
    </dgm:pt>
    <dgm:pt modelId="{11D9C427-A430-492A-BD3C-E4D081DA46F5}" type="pres">
      <dgm:prSet presAssocID="{F7B81412-5EAE-488C-9259-0FA0EB0F090B}" presName="compositeNode" presStyleCnt="0">
        <dgm:presLayoutVars>
          <dgm:bulletEnabled val="1"/>
        </dgm:presLayoutVars>
      </dgm:prSet>
      <dgm:spPr/>
    </dgm:pt>
    <dgm:pt modelId="{4795DD00-81CA-4D89-AAC9-9CB098B4E837}" type="pres">
      <dgm:prSet presAssocID="{F7B81412-5EAE-488C-9259-0FA0EB0F090B}" presName="bgRect" presStyleLbl="bgAccFollowNode1" presStyleIdx="4" presStyleCnt="5"/>
      <dgm:spPr/>
    </dgm:pt>
    <dgm:pt modelId="{06772805-3643-43C2-9C80-F43268C57C20}" type="pres">
      <dgm:prSet presAssocID="{32E76676-0672-4988-9FB1-308093FF8D5C}" presName="sibTransNodeCircle" presStyleLbl="alignNode1" presStyleIdx="8" presStyleCnt="10" custScaleX="91479" custScaleY="83820">
        <dgm:presLayoutVars>
          <dgm:chMax val="0"/>
          <dgm:bulletEnabled/>
        </dgm:presLayoutVars>
      </dgm:prSet>
      <dgm:spPr/>
    </dgm:pt>
    <dgm:pt modelId="{77F59A8B-7684-4E29-B44F-B0F96367FE70}" type="pres">
      <dgm:prSet presAssocID="{F7B81412-5EAE-488C-9259-0FA0EB0F090B}" presName="bottomLine" presStyleLbl="alignNode1" presStyleIdx="9" presStyleCnt="10">
        <dgm:presLayoutVars/>
      </dgm:prSet>
      <dgm:spPr/>
    </dgm:pt>
    <dgm:pt modelId="{80C8596E-ABE7-41A1-8A35-72244067CF90}" type="pres">
      <dgm:prSet presAssocID="{F7B81412-5EAE-488C-9259-0FA0EB0F090B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10EAB407-DDBC-4E09-A41B-36376F2BB005}" type="presOf" srcId="{32E76676-0672-4988-9FB1-308093FF8D5C}" destId="{06772805-3643-43C2-9C80-F43268C57C20}" srcOrd="0" destOrd="0" presId="urn:microsoft.com/office/officeart/2016/7/layout/BasicLinearProcessNumbered#1"/>
    <dgm:cxn modelId="{F47EB913-8831-49CC-ABE6-AB555FA6F993}" type="presOf" srcId="{6088456C-4B73-4948-985C-DD954DEF44EF}" destId="{4104A2F1-FB99-4C42-8067-46B8EEEC9610}" srcOrd="0" destOrd="0" presId="urn:microsoft.com/office/officeart/2016/7/layout/BasicLinearProcessNumbered#1"/>
    <dgm:cxn modelId="{EB7FE821-06C9-4CFA-BBFF-63BF8C7F1444}" type="presOf" srcId="{198ACE8E-34F4-43E6-BB2E-1809B1CC58DC}" destId="{1896CBD6-4A99-4E4A-A270-A70AEFBAAF7E}" srcOrd="0" destOrd="0" presId="urn:microsoft.com/office/officeart/2016/7/layout/BasicLinearProcessNumbered#1"/>
    <dgm:cxn modelId="{9B21BC25-6F2C-47C2-8285-8E9BB26D02F7}" type="presOf" srcId="{DE16CBB4-D3F4-44AD-8379-3A5D78B889D5}" destId="{B80B8360-3897-45DE-BD0A-F9CCC9BAC34F}" srcOrd="1" destOrd="0" presId="urn:microsoft.com/office/officeart/2016/7/layout/BasicLinearProcessNumbered#1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500C1428-BAD2-4EA1-AAAB-CD4D6F648C0B}" type="presOf" srcId="{0F6BA1FB-59E5-4F16-A7B4-1533BB1F09E4}" destId="{02F7283A-0FC3-4AF1-AA94-0270DC0B1C33}" srcOrd="0" destOrd="0" presId="urn:microsoft.com/office/officeart/2016/7/layout/BasicLinearProcessNumbered#1"/>
    <dgm:cxn modelId="{619E3C68-1E17-487D-ABC8-EB727F4952A3}" type="presOf" srcId="{C54063C4-24CD-4834-9424-53756AE38C6B}" destId="{9C3A7F13-9585-42DF-AD32-B56F82B123C8}" srcOrd="0" destOrd="0" presId="urn:microsoft.com/office/officeart/2016/7/layout/BasicLinearProcessNumbered#1"/>
    <dgm:cxn modelId="{F4BF496B-2EAC-4B21-A290-8C4A35AC4213}" type="presOf" srcId="{7DBF5CB5-29DD-4671-A0F3-981D48571500}" destId="{C08FC467-91FE-48BD-B243-273925C2B75A}" srcOrd="0" destOrd="0" presId="urn:microsoft.com/office/officeart/2016/7/layout/BasicLinearProcessNumbered#1"/>
    <dgm:cxn modelId="{32F29D6B-8717-40AA-AB41-CDE85B6445F2}" type="presOf" srcId="{C2728830-9A00-4764-A9F1-670DDF9E57B3}" destId="{AC6B335A-D8B4-46D8-93DE-B9EF1773F6AC}" srcOrd="0" destOrd="0" presId="urn:microsoft.com/office/officeart/2016/7/layout/BasicLinearProcessNumbered#1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EF38696C-3284-4D81-8B6A-406B0A4B5478}" type="presOf" srcId="{DE16CBB4-D3F4-44AD-8379-3A5D78B889D5}" destId="{549A837B-0FA3-4970-A9F9-3BD236350D3D}" srcOrd="0" destOrd="0" presId="urn:microsoft.com/office/officeart/2016/7/layout/BasicLinearProcessNumbered#1"/>
    <dgm:cxn modelId="{2E8EE86D-D18A-48C5-817B-661FEDBE5EB5}" type="presOf" srcId="{0F6BA1FB-59E5-4F16-A7B4-1533BB1F09E4}" destId="{6209B655-7BD8-4C2E-802B-7A837190A817}" srcOrd="1" destOrd="0" presId="urn:microsoft.com/office/officeart/2016/7/layout/BasicLinearProcessNumbered#1"/>
    <dgm:cxn modelId="{7B7DC85A-1097-4B13-A457-5376A39A58E2}" type="presOf" srcId="{F7B81412-5EAE-488C-9259-0FA0EB0F090B}" destId="{80C8596E-ABE7-41A1-8A35-72244067CF90}" srcOrd="1" destOrd="0" presId="urn:microsoft.com/office/officeart/2016/7/layout/BasicLinearProcessNumbered#1"/>
    <dgm:cxn modelId="{AA103CB4-BE4E-4C3C-8A8A-83391F2FB47F}" type="presOf" srcId="{1D096F01-AEA8-401D-8348-98E9A81F3CE0}" destId="{B5DA272C-701A-4327-802B-15E4D04DF389}" srcOrd="0" destOrd="0" presId="urn:microsoft.com/office/officeart/2016/7/layout/BasicLinearProcessNumbered#1"/>
    <dgm:cxn modelId="{451EA9B5-F1ED-4BC6-8C22-CD5C870E657E}" type="presOf" srcId="{F7B81412-5EAE-488C-9259-0FA0EB0F090B}" destId="{4795DD00-81CA-4D89-AAC9-9CB098B4E837}" srcOrd="0" destOrd="0" presId="urn:microsoft.com/office/officeart/2016/7/layout/BasicLinearProcessNumbered#1"/>
    <dgm:cxn modelId="{EC143BBE-149C-4B2B-96B6-7B3C8595B821}" type="presOf" srcId="{1D096F01-AEA8-401D-8348-98E9A81F3CE0}" destId="{74E21D92-0946-4075-ABB7-F58F125D081F}" srcOrd="1" destOrd="0" presId="urn:microsoft.com/office/officeart/2016/7/layout/BasicLinearProcessNumbered#1"/>
    <dgm:cxn modelId="{AD7281BE-8A99-43C0-9016-4082EB985BF2}" srcId="{0F5B3066-540F-4606-ADEC-65EB1C3E9627}" destId="{F7B81412-5EAE-488C-9259-0FA0EB0F090B}" srcOrd="4" destOrd="0" parTransId="{C9E63F01-62A4-4331-A67D-7FE563CE9D07}" sibTransId="{32E76676-0672-4988-9FB1-308093FF8D5C}"/>
    <dgm:cxn modelId="{FD2381C0-DA6F-4859-90D6-313730044E7C}" srcId="{0F5B3066-540F-4606-ADEC-65EB1C3E9627}" destId="{1D096F01-AEA8-401D-8348-98E9A81F3CE0}" srcOrd="2" destOrd="0" parTransId="{AB9DA1CE-0370-48BB-8362-3A4CBF7FFB29}" sibTransId="{6088456C-4B73-4948-985C-DD954DEF44EF}"/>
    <dgm:cxn modelId="{8CB3EED4-728A-4D4F-ACB4-5DD629623D8A}" type="presOf" srcId="{198ACE8E-34F4-43E6-BB2E-1809B1CC58DC}" destId="{1636F17A-F9E0-460B-890B-A46A6E583FD1}" srcOrd="1" destOrd="0" presId="urn:microsoft.com/office/officeart/2016/7/layout/BasicLinearProcessNumbered#1"/>
    <dgm:cxn modelId="{F0FA65E5-FB81-4E7A-9467-65363565F4A0}" srcId="{0F5B3066-540F-4606-ADEC-65EB1C3E9627}" destId="{0F6BA1FB-59E5-4F16-A7B4-1533BB1F09E4}" srcOrd="1" destOrd="0" parTransId="{6A557BB1-C0DD-44CB-8745-CE5481476209}" sibTransId="{7DBF5CB5-29DD-4671-A0F3-981D48571500}"/>
    <dgm:cxn modelId="{058D75E7-8E09-41CE-ADFC-EEAD1556353B}" srcId="{0F5B3066-540F-4606-ADEC-65EB1C3E9627}" destId="{DE16CBB4-D3F4-44AD-8379-3A5D78B889D5}" srcOrd="3" destOrd="0" parTransId="{917142D8-7514-46BB-B61D-8633F0189C31}" sibTransId="{C2728830-9A00-4764-A9F1-670DDF9E57B3}"/>
    <dgm:cxn modelId="{6FD83AE8-DB7F-4EFE-8F0A-58735E6AEC64}" type="presParOf" srcId="{869C0C7E-BD0C-4E5F-8D96-6B8EEC39B952}" destId="{A1C50682-E81A-4719-9746-6B052BFB6DD3}" srcOrd="0" destOrd="0" presId="urn:microsoft.com/office/officeart/2016/7/layout/BasicLinearProcessNumbered#1"/>
    <dgm:cxn modelId="{AA17009A-379B-43BE-97BA-12B67036AD90}" type="presParOf" srcId="{A1C50682-E81A-4719-9746-6B052BFB6DD3}" destId="{1896CBD6-4A99-4E4A-A270-A70AEFBAAF7E}" srcOrd="0" destOrd="0" presId="urn:microsoft.com/office/officeart/2016/7/layout/BasicLinearProcessNumbered#1"/>
    <dgm:cxn modelId="{6D85C09F-1D0A-406F-9396-06638BA4FD92}" type="presParOf" srcId="{A1C50682-E81A-4719-9746-6B052BFB6DD3}" destId="{9C3A7F13-9585-42DF-AD32-B56F82B123C8}" srcOrd="1" destOrd="0" presId="urn:microsoft.com/office/officeart/2016/7/layout/BasicLinearProcessNumbered#1"/>
    <dgm:cxn modelId="{794669B6-74B7-439A-8EE2-238314813197}" type="presParOf" srcId="{A1C50682-E81A-4719-9746-6B052BFB6DD3}" destId="{923B2301-552B-45D2-9EF0-53A10AA17FC6}" srcOrd="2" destOrd="0" presId="urn:microsoft.com/office/officeart/2016/7/layout/BasicLinearProcessNumbered#1"/>
    <dgm:cxn modelId="{23ECCBA1-941D-4643-9618-18F560A80DAB}" type="presParOf" srcId="{A1C50682-E81A-4719-9746-6B052BFB6DD3}" destId="{1636F17A-F9E0-460B-890B-A46A6E583FD1}" srcOrd="3" destOrd="0" presId="urn:microsoft.com/office/officeart/2016/7/layout/BasicLinearProcessNumbered#1"/>
    <dgm:cxn modelId="{84426433-1E67-4D55-9D10-3C4CF150BF28}" type="presParOf" srcId="{869C0C7E-BD0C-4E5F-8D96-6B8EEC39B952}" destId="{CE18CCA6-9206-4DD7-BE09-5291C62117AB}" srcOrd="1" destOrd="0" presId="urn:microsoft.com/office/officeart/2016/7/layout/BasicLinearProcessNumbered#1"/>
    <dgm:cxn modelId="{16E156BA-CA11-45E4-B5EA-B4F3067B424F}" type="presParOf" srcId="{869C0C7E-BD0C-4E5F-8D96-6B8EEC39B952}" destId="{B75A207A-E561-4A33-8860-3580568F46B8}" srcOrd="2" destOrd="0" presId="urn:microsoft.com/office/officeart/2016/7/layout/BasicLinearProcessNumbered#1"/>
    <dgm:cxn modelId="{63957AA2-61FB-47C5-9B97-06D23CB5FDF5}" type="presParOf" srcId="{B75A207A-E561-4A33-8860-3580568F46B8}" destId="{02F7283A-0FC3-4AF1-AA94-0270DC0B1C33}" srcOrd="0" destOrd="0" presId="urn:microsoft.com/office/officeart/2016/7/layout/BasicLinearProcessNumbered#1"/>
    <dgm:cxn modelId="{3099F022-A87D-4FA3-8BC3-9575F846BC44}" type="presParOf" srcId="{B75A207A-E561-4A33-8860-3580568F46B8}" destId="{C08FC467-91FE-48BD-B243-273925C2B75A}" srcOrd="1" destOrd="0" presId="urn:microsoft.com/office/officeart/2016/7/layout/BasicLinearProcessNumbered#1"/>
    <dgm:cxn modelId="{A2E37B9F-7D4B-49D4-AF46-9A540F2ACE59}" type="presParOf" srcId="{B75A207A-E561-4A33-8860-3580568F46B8}" destId="{DE393E47-CBB6-4D77-A342-C9AFD9FC8CB6}" srcOrd="2" destOrd="0" presId="urn:microsoft.com/office/officeart/2016/7/layout/BasicLinearProcessNumbered#1"/>
    <dgm:cxn modelId="{3374E4EC-7EA8-47C5-B2E6-92A2F8FDFB7F}" type="presParOf" srcId="{B75A207A-E561-4A33-8860-3580568F46B8}" destId="{6209B655-7BD8-4C2E-802B-7A837190A817}" srcOrd="3" destOrd="0" presId="urn:microsoft.com/office/officeart/2016/7/layout/BasicLinearProcessNumbered#1"/>
    <dgm:cxn modelId="{64EBAD3F-E38B-4135-AAA2-C165246599F7}" type="presParOf" srcId="{869C0C7E-BD0C-4E5F-8D96-6B8EEC39B952}" destId="{44DA27FB-BF39-4511-84EF-E3EA3F12D2B6}" srcOrd="3" destOrd="0" presId="urn:microsoft.com/office/officeart/2016/7/layout/BasicLinearProcessNumbered#1"/>
    <dgm:cxn modelId="{C047657C-4647-4043-950A-E8F7F675767E}" type="presParOf" srcId="{869C0C7E-BD0C-4E5F-8D96-6B8EEC39B952}" destId="{9ED209A7-CD15-4C32-9372-A0384698B942}" srcOrd="4" destOrd="0" presId="urn:microsoft.com/office/officeart/2016/7/layout/BasicLinearProcessNumbered#1"/>
    <dgm:cxn modelId="{0F5F3613-D3F0-4FA7-ACBA-C61DDC0B6FCC}" type="presParOf" srcId="{9ED209A7-CD15-4C32-9372-A0384698B942}" destId="{B5DA272C-701A-4327-802B-15E4D04DF389}" srcOrd="0" destOrd="0" presId="urn:microsoft.com/office/officeart/2016/7/layout/BasicLinearProcessNumbered#1"/>
    <dgm:cxn modelId="{AB7A54D4-8E23-4583-8E98-345042A04591}" type="presParOf" srcId="{9ED209A7-CD15-4C32-9372-A0384698B942}" destId="{4104A2F1-FB99-4C42-8067-46B8EEEC9610}" srcOrd="1" destOrd="0" presId="urn:microsoft.com/office/officeart/2016/7/layout/BasicLinearProcessNumbered#1"/>
    <dgm:cxn modelId="{06C75B26-0F3E-41ED-839F-4D64199F4461}" type="presParOf" srcId="{9ED209A7-CD15-4C32-9372-A0384698B942}" destId="{2EB92C72-3528-4913-AFF6-FF0B4F338399}" srcOrd="2" destOrd="0" presId="urn:microsoft.com/office/officeart/2016/7/layout/BasicLinearProcessNumbered#1"/>
    <dgm:cxn modelId="{AAB9864E-92C0-4EA3-9F0E-6EB52D100EBE}" type="presParOf" srcId="{9ED209A7-CD15-4C32-9372-A0384698B942}" destId="{74E21D92-0946-4075-ABB7-F58F125D081F}" srcOrd="3" destOrd="0" presId="urn:microsoft.com/office/officeart/2016/7/layout/BasicLinearProcessNumbered#1"/>
    <dgm:cxn modelId="{13ED127B-27D7-4A94-8FC0-60DF0BA87D27}" type="presParOf" srcId="{869C0C7E-BD0C-4E5F-8D96-6B8EEC39B952}" destId="{E7F9CACB-FE98-4F37-853A-1B05B4BF4385}" srcOrd="5" destOrd="0" presId="urn:microsoft.com/office/officeart/2016/7/layout/BasicLinearProcessNumbered#1"/>
    <dgm:cxn modelId="{4B61CEE5-C2BB-4897-9CE0-A1A15D162F44}" type="presParOf" srcId="{869C0C7E-BD0C-4E5F-8D96-6B8EEC39B952}" destId="{313C51D3-DB7E-4530-8AFA-F0AE0E26CE2D}" srcOrd="6" destOrd="0" presId="urn:microsoft.com/office/officeart/2016/7/layout/BasicLinearProcessNumbered#1"/>
    <dgm:cxn modelId="{9B85DE27-B7E4-402F-BE27-E3C3985E9A79}" type="presParOf" srcId="{313C51D3-DB7E-4530-8AFA-F0AE0E26CE2D}" destId="{549A837B-0FA3-4970-A9F9-3BD236350D3D}" srcOrd="0" destOrd="0" presId="urn:microsoft.com/office/officeart/2016/7/layout/BasicLinearProcessNumbered#1"/>
    <dgm:cxn modelId="{9D5D9389-D124-429A-8F96-49696F6F4EF9}" type="presParOf" srcId="{313C51D3-DB7E-4530-8AFA-F0AE0E26CE2D}" destId="{AC6B335A-D8B4-46D8-93DE-B9EF1773F6AC}" srcOrd="1" destOrd="0" presId="urn:microsoft.com/office/officeart/2016/7/layout/BasicLinearProcessNumbered#1"/>
    <dgm:cxn modelId="{AEF2A504-6850-4ED8-81A9-8B6F7FF43DCD}" type="presParOf" srcId="{313C51D3-DB7E-4530-8AFA-F0AE0E26CE2D}" destId="{7B3E0A16-DB85-46CA-87D6-4D39F6DBFC52}" srcOrd="2" destOrd="0" presId="urn:microsoft.com/office/officeart/2016/7/layout/BasicLinearProcessNumbered#1"/>
    <dgm:cxn modelId="{25F27692-3F46-46F7-BF34-29BD99560D08}" type="presParOf" srcId="{313C51D3-DB7E-4530-8AFA-F0AE0E26CE2D}" destId="{B80B8360-3897-45DE-BD0A-F9CCC9BAC34F}" srcOrd="3" destOrd="0" presId="urn:microsoft.com/office/officeart/2016/7/layout/BasicLinearProcessNumbered#1"/>
    <dgm:cxn modelId="{4796AC81-FE2B-441F-A0B6-C344625F6E96}" type="presParOf" srcId="{869C0C7E-BD0C-4E5F-8D96-6B8EEC39B952}" destId="{4BE79C5F-B252-4C81-B7E8-356A6349584C}" srcOrd="7" destOrd="0" presId="urn:microsoft.com/office/officeart/2016/7/layout/BasicLinearProcessNumbered#1"/>
    <dgm:cxn modelId="{F640017D-6D0A-4410-A66B-828F2066B1C3}" type="presParOf" srcId="{869C0C7E-BD0C-4E5F-8D96-6B8EEC39B952}" destId="{11D9C427-A430-492A-BD3C-E4D081DA46F5}" srcOrd="8" destOrd="0" presId="urn:microsoft.com/office/officeart/2016/7/layout/BasicLinearProcessNumbered#1"/>
    <dgm:cxn modelId="{3F5AE0F2-FA72-4C37-BCFA-A61C660A8759}" type="presParOf" srcId="{11D9C427-A430-492A-BD3C-E4D081DA46F5}" destId="{4795DD00-81CA-4D89-AAC9-9CB098B4E837}" srcOrd="0" destOrd="0" presId="urn:microsoft.com/office/officeart/2016/7/layout/BasicLinearProcessNumbered#1"/>
    <dgm:cxn modelId="{D1D3C516-0A96-4C35-8949-341CF221BBD1}" type="presParOf" srcId="{11D9C427-A430-492A-BD3C-E4D081DA46F5}" destId="{06772805-3643-43C2-9C80-F43268C57C20}" srcOrd="1" destOrd="0" presId="urn:microsoft.com/office/officeart/2016/7/layout/BasicLinearProcessNumbered#1"/>
    <dgm:cxn modelId="{A39F6DBC-EC8C-42B3-9D5B-962E5C23F626}" type="presParOf" srcId="{11D9C427-A430-492A-BD3C-E4D081DA46F5}" destId="{77F59A8B-7684-4E29-B44F-B0F96367FE70}" srcOrd="2" destOrd="0" presId="urn:microsoft.com/office/officeart/2016/7/layout/BasicLinearProcessNumbered#1"/>
    <dgm:cxn modelId="{37B3E4C3-947D-462B-A3DF-A33AAEB8FA1C}" type="presParOf" srcId="{11D9C427-A430-492A-BD3C-E4D081DA46F5}" destId="{80C8596E-ABE7-41A1-8A35-72244067CF90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CBD6-4A99-4E4A-A270-A70AEFBAAF7E}">
      <dsp:nvSpPr>
        <dsp:cNvPr id="0" name=""/>
        <dsp:cNvSpPr/>
      </dsp:nvSpPr>
      <dsp:spPr>
        <a:xfrm>
          <a:off x="2916" y="0"/>
          <a:ext cx="1578992" cy="2020948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04" tIns="330200" rIns="123104" bIns="33020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noProof="0" dirty="0"/>
            <a:t>Git clone “ssh-</a:t>
          </a:r>
          <a:r>
            <a:rPr lang="en-GB" sz="1200" kern="1200" noProof="0" dirty="0" err="1"/>
            <a:t>url</a:t>
          </a:r>
          <a:r>
            <a:rPr lang="en-GB" sz="1200" kern="1200" noProof="0" dirty="0"/>
            <a:t>”</a:t>
          </a:r>
        </a:p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noProof="0" dirty="0"/>
            <a:t>Collab or new project</a:t>
          </a:r>
        </a:p>
      </dsp:txBody>
      <dsp:txXfrm>
        <a:off x="2916" y="767960"/>
        <a:ext cx="1578992" cy="1212568"/>
      </dsp:txXfrm>
    </dsp:sp>
    <dsp:sp modelId="{9C3A7F13-9585-42DF-AD32-B56F82B123C8}">
      <dsp:nvSpPr>
        <dsp:cNvPr id="0" name=""/>
        <dsp:cNvSpPr/>
      </dsp:nvSpPr>
      <dsp:spPr>
        <a:xfrm>
          <a:off x="489270" y="202094"/>
          <a:ext cx="606284" cy="606284"/>
        </a:xfrm>
        <a:prstGeom prst="ellipse">
          <a:avLst/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268" tIns="12700" rIns="47268" bIns="12700" numCol="1" spcCol="1270" rtlCol="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noProof="0" dirty="0"/>
            <a:t>1</a:t>
          </a:r>
        </a:p>
      </dsp:txBody>
      <dsp:txXfrm>
        <a:off x="578058" y="290882"/>
        <a:ext cx="428708" cy="428708"/>
      </dsp:txXfrm>
    </dsp:sp>
    <dsp:sp modelId="{923B2301-552B-45D2-9EF0-53A10AA17FC6}">
      <dsp:nvSpPr>
        <dsp:cNvPr id="0" name=""/>
        <dsp:cNvSpPr/>
      </dsp:nvSpPr>
      <dsp:spPr>
        <a:xfrm>
          <a:off x="2916" y="2020876"/>
          <a:ext cx="1578992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7283A-0FC3-4AF1-AA94-0270DC0B1C33}">
      <dsp:nvSpPr>
        <dsp:cNvPr id="0" name=""/>
        <dsp:cNvSpPr/>
      </dsp:nvSpPr>
      <dsp:spPr>
        <a:xfrm>
          <a:off x="1739808" y="0"/>
          <a:ext cx="1578992" cy="2020948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04" tIns="330200" rIns="123104" bIns="33020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noProof="0" dirty="0"/>
            <a:t>Git checkout –b “00_yourname”</a:t>
          </a:r>
        </a:p>
      </dsp:txBody>
      <dsp:txXfrm>
        <a:off x="1739808" y="767960"/>
        <a:ext cx="1578992" cy="1212568"/>
      </dsp:txXfrm>
    </dsp:sp>
    <dsp:sp modelId="{C08FC467-91FE-48BD-B243-273925C2B75A}">
      <dsp:nvSpPr>
        <dsp:cNvPr id="0" name=""/>
        <dsp:cNvSpPr/>
      </dsp:nvSpPr>
      <dsp:spPr>
        <a:xfrm>
          <a:off x="2226162" y="202094"/>
          <a:ext cx="606284" cy="606284"/>
        </a:xfrm>
        <a:prstGeom prst="ellipse">
          <a:avLst/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268" tIns="12700" rIns="47268" bIns="12700" numCol="1" spcCol="1270" rtlCol="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noProof="0"/>
            <a:t>2</a:t>
          </a:r>
          <a:endParaRPr lang="en-GB" sz="3000" kern="1200" noProof="0" dirty="0"/>
        </a:p>
      </dsp:txBody>
      <dsp:txXfrm>
        <a:off x="2314950" y="290882"/>
        <a:ext cx="428708" cy="428708"/>
      </dsp:txXfrm>
    </dsp:sp>
    <dsp:sp modelId="{DE393E47-CBB6-4D77-A342-C9AFD9FC8CB6}">
      <dsp:nvSpPr>
        <dsp:cNvPr id="0" name=""/>
        <dsp:cNvSpPr/>
      </dsp:nvSpPr>
      <dsp:spPr>
        <a:xfrm>
          <a:off x="1739808" y="2020876"/>
          <a:ext cx="1578992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272C-701A-4327-802B-15E4D04DF389}">
      <dsp:nvSpPr>
        <dsp:cNvPr id="0" name=""/>
        <dsp:cNvSpPr/>
      </dsp:nvSpPr>
      <dsp:spPr>
        <a:xfrm>
          <a:off x="3476700" y="0"/>
          <a:ext cx="1578992" cy="2020948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04" tIns="330200" rIns="123104" bIns="33020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noProof="0" dirty="0"/>
            <a:t>Git add (changes)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noProof="0" dirty="0"/>
            <a:t>Git commit –m “changes a and b”</a:t>
          </a:r>
        </a:p>
      </dsp:txBody>
      <dsp:txXfrm>
        <a:off x="3476700" y="767960"/>
        <a:ext cx="1578992" cy="1212568"/>
      </dsp:txXfrm>
    </dsp:sp>
    <dsp:sp modelId="{4104A2F1-FB99-4C42-8067-46B8EEEC9610}">
      <dsp:nvSpPr>
        <dsp:cNvPr id="0" name=""/>
        <dsp:cNvSpPr/>
      </dsp:nvSpPr>
      <dsp:spPr>
        <a:xfrm>
          <a:off x="3963054" y="202094"/>
          <a:ext cx="606284" cy="606284"/>
        </a:xfrm>
        <a:prstGeom prst="ellipse">
          <a:avLst/>
        </a:prstGeom>
        <a:solidFill>
          <a:schemeClr val="accent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268" tIns="12700" rIns="47268" bIns="12700" numCol="1" spcCol="1270" rtlCol="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noProof="0"/>
            <a:t>3</a:t>
          </a:r>
          <a:endParaRPr lang="en-GB" sz="3000" kern="1200" noProof="0" dirty="0"/>
        </a:p>
      </dsp:txBody>
      <dsp:txXfrm>
        <a:off x="4051842" y="290882"/>
        <a:ext cx="428708" cy="428708"/>
      </dsp:txXfrm>
    </dsp:sp>
    <dsp:sp modelId="{2EB92C72-3528-4913-AFF6-FF0B4F338399}">
      <dsp:nvSpPr>
        <dsp:cNvPr id="0" name=""/>
        <dsp:cNvSpPr/>
      </dsp:nvSpPr>
      <dsp:spPr>
        <a:xfrm>
          <a:off x="3476700" y="2020876"/>
          <a:ext cx="1578992" cy="72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A837B-0FA3-4970-A9F9-3BD236350D3D}">
      <dsp:nvSpPr>
        <dsp:cNvPr id="0" name=""/>
        <dsp:cNvSpPr/>
      </dsp:nvSpPr>
      <dsp:spPr>
        <a:xfrm>
          <a:off x="5213592" y="0"/>
          <a:ext cx="1578992" cy="2020948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04" tIns="330200" rIns="123104" bIns="33020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noProof="0" dirty="0"/>
            <a:t>Git push origin branch</a:t>
          </a:r>
        </a:p>
      </dsp:txBody>
      <dsp:txXfrm>
        <a:off x="5213592" y="767960"/>
        <a:ext cx="1578992" cy="1212568"/>
      </dsp:txXfrm>
    </dsp:sp>
    <dsp:sp modelId="{AC6B335A-D8B4-46D8-93DE-B9EF1773F6AC}">
      <dsp:nvSpPr>
        <dsp:cNvPr id="0" name=""/>
        <dsp:cNvSpPr/>
      </dsp:nvSpPr>
      <dsp:spPr>
        <a:xfrm>
          <a:off x="5699946" y="202094"/>
          <a:ext cx="606284" cy="606284"/>
        </a:xfrm>
        <a:prstGeom prst="ellipse">
          <a:avLst/>
        </a:prstGeom>
        <a:solidFill>
          <a:schemeClr val="accent5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268" tIns="12700" rIns="47268" bIns="12700" numCol="1" spcCol="1270" rtlCol="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noProof="0"/>
            <a:t>4</a:t>
          </a:r>
          <a:endParaRPr lang="en-GB" sz="3000" kern="1200" noProof="0" dirty="0"/>
        </a:p>
      </dsp:txBody>
      <dsp:txXfrm>
        <a:off x="5788734" y="290882"/>
        <a:ext cx="428708" cy="428708"/>
      </dsp:txXfrm>
    </dsp:sp>
    <dsp:sp modelId="{7B3E0A16-DB85-46CA-87D6-4D39F6DBFC52}">
      <dsp:nvSpPr>
        <dsp:cNvPr id="0" name=""/>
        <dsp:cNvSpPr/>
      </dsp:nvSpPr>
      <dsp:spPr>
        <a:xfrm>
          <a:off x="5213592" y="2020876"/>
          <a:ext cx="1578992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5DD00-81CA-4D89-AAC9-9CB098B4E837}">
      <dsp:nvSpPr>
        <dsp:cNvPr id="0" name=""/>
        <dsp:cNvSpPr/>
      </dsp:nvSpPr>
      <dsp:spPr>
        <a:xfrm>
          <a:off x="6950484" y="0"/>
          <a:ext cx="1578992" cy="2020948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04" tIns="330200" rIns="123104" bIns="33020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noProof="0" dirty="0"/>
            <a:t>Git merge master</a:t>
          </a:r>
        </a:p>
      </dsp:txBody>
      <dsp:txXfrm>
        <a:off x="6950484" y="767960"/>
        <a:ext cx="1578992" cy="1212568"/>
      </dsp:txXfrm>
    </dsp:sp>
    <dsp:sp modelId="{06772805-3643-43C2-9C80-F43268C57C20}">
      <dsp:nvSpPr>
        <dsp:cNvPr id="0" name=""/>
        <dsp:cNvSpPr/>
      </dsp:nvSpPr>
      <dsp:spPr>
        <a:xfrm>
          <a:off x="7436839" y="202094"/>
          <a:ext cx="606284" cy="606284"/>
        </a:xfrm>
        <a:prstGeom prst="ellipse">
          <a:avLst/>
        </a:prstGeom>
        <a:solidFill>
          <a:schemeClr val="accent6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268" tIns="12700" rIns="47268" bIns="12700" numCol="1" spcCol="1270" rtlCol="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noProof="0"/>
            <a:t>5</a:t>
          </a:r>
          <a:endParaRPr lang="en-GB" sz="3000" kern="1200" noProof="0" dirty="0"/>
        </a:p>
      </dsp:txBody>
      <dsp:txXfrm>
        <a:off x="7525627" y="290882"/>
        <a:ext cx="428708" cy="428708"/>
      </dsp:txXfrm>
    </dsp:sp>
    <dsp:sp modelId="{77F59A8B-7684-4E29-B44F-B0F96367FE70}">
      <dsp:nvSpPr>
        <dsp:cNvPr id="0" name=""/>
        <dsp:cNvSpPr/>
      </dsp:nvSpPr>
      <dsp:spPr>
        <a:xfrm>
          <a:off x="6950484" y="2020876"/>
          <a:ext cx="1578992" cy="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CBD6-4A99-4E4A-A270-A70AEFBAAF7E}">
      <dsp:nvSpPr>
        <dsp:cNvPr id="0" name=""/>
        <dsp:cNvSpPr/>
      </dsp:nvSpPr>
      <dsp:spPr>
        <a:xfrm>
          <a:off x="2916" y="0"/>
          <a:ext cx="1578992" cy="215514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04" tIns="330200" rIns="123104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 dirty="0"/>
            <a:t>Is my ssh-agent active?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 dirty="0"/>
            <a:t>Ssh-key added?</a:t>
          </a:r>
        </a:p>
      </dsp:txBody>
      <dsp:txXfrm>
        <a:off x="2916" y="818953"/>
        <a:ext cx="1578992" cy="1293084"/>
      </dsp:txXfrm>
    </dsp:sp>
    <dsp:sp modelId="{9C3A7F13-9585-42DF-AD32-B56F82B123C8}">
      <dsp:nvSpPr>
        <dsp:cNvPr id="0" name=""/>
        <dsp:cNvSpPr/>
      </dsp:nvSpPr>
      <dsp:spPr>
        <a:xfrm>
          <a:off x="496687" y="267819"/>
          <a:ext cx="591450" cy="54193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407" tIns="12700" rIns="50407" bIns="12700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noProof="0"/>
            <a:t>1</a:t>
          </a:r>
          <a:endParaRPr lang="en-GB" sz="2700" kern="1200" noProof="0" dirty="0"/>
        </a:p>
      </dsp:txBody>
      <dsp:txXfrm>
        <a:off x="583303" y="347183"/>
        <a:ext cx="418218" cy="383203"/>
      </dsp:txXfrm>
    </dsp:sp>
    <dsp:sp modelId="{923B2301-552B-45D2-9EF0-53A10AA17FC6}">
      <dsp:nvSpPr>
        <dsp:cNvPr id="0" name=""/>
        <dsp:cNvSpPr/>
      </dsp:nvSpPr>
      <dsp:spPr>
        <a:xfrm>
          <a:off x="2916" y="2155069"/>
          <a:ext cx="1578992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7283A-0FC3-4AF1-AA94-0270DC0B1C33}">
      <dsp:nvSpPr>
        <dsp:cNvPr id="0" name=""/>
        <dsp:cNvSpPr/>
      </dsp:nvSpPr>
      <dsp:spPr>
        <a:xfrm>
          <a:off x="1739808" y="0"/>
          <a:ext cx="1578992" cy="215514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04" tIns="330200" rIns="123104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 dirty="0"/>
            <a:t>Do I need to create a new branch, do I need to go to the old one, do I need to name it by a system? Do I need </a:t>
          </a:r>
          <a:r>
            <a:rPr lang="en-GB" sz="1100" kern="1200" noProof="0"/>
            <a:t>to update?</a:t>
          </a:r>
          <a:endParaRPr lang="en-GB" sz="1100" kern="1200" noProof="0" dirty="0"/>
        </a:p>
      </dsp:txBody>
      <dsp:txXfrm>
        <a:off x="1739808" y="818953"/>
        <a:ext cx="1578992" cy="1293084"/>
      </dsp:txXfrm>
    </dsp:sp>
    <dsp:sp modelId="{C08FC467-91FE-48BD-B243-273925C2B75A}">
      <dsp:nvSpPr>
        <dsp:cNvPr id="0" name=""/>
        <dsp:cNvSpPr/>
      </dsp:nvSpPr>
      <dsp:spPr>
        <a:xfrm>
          <a:off x="2233579" y="267819"/>
          <a:ext cx="591450" cy="54193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407" tIns="12700" rIns="50407" bIns="12700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noProof="0"/>
            <a:t>2</a:t>
          </a:r>
          <a:endParaRPr lang="en-GB" sz="2700" kern="1200" noProof="0" dirty="0"/>
        </a:p>
      </dsp:txBody>
      <dsp:txXfrm>
        <a:off x="2320195" y="347183"/>
        <a:ext cx="418218" cy="383203"/>
      </dsp:txXfrm>
    </dsp:sp>
    <dsp:sp modelId="{DE393E47-CBB6-4D77-A342-C9AFD9FC8CB6}">
      <dsp:nvSpPr>
        <dsp:cNvPr id="0" name=""/>
        <dsp:cNvSpPr/>
      </dsp:nvSpPr>
      <dsp:spPr>
        <a:xfrm>
          <a:off x="1739808" y="2155069"/>
          <a:ext cx="1578992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272C-701A-4327-802B-15E4D04DF389}">
      <dsp:nvSpPr>
        <dsp:cNvPr id="0" name=""/>
        <dsp:cNvSpPr/>
      </dsp:nvSpPr>
      <dsp:spPr>
        <a:xfrm>
          <a:off x="3476700" y="0"/>
          <a:ext cx="1578992" cy="215514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04" tIns="330200" rIns="123104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 dirty="0"/>
            <a:t>Do I add all, do I add only some files? I want to go back to my previous file, don’t save. I want to “amend” a commit. </a:t>
          </a:r>
        </a:p>
      </dsp:txBody>
      <dsp:txXfrm>
        <a:off x="3476700" y="818953"/>
        <a:ext cx="1578992" cy="1293084"/>
      </dsp:txXfrm>
    </dsp:sp>
    <dsp:sp modelId="{4104A2F1-FB99-4C42-8067-46B8EEEC9610}">
      <dsp:nvSpPr>
        <dsp:cNvPr id="0" name=""/>
        <dsp:cNvSpPr/>
      </dsp:nvSpPr>
      <dsp:spPr>
        <a:xfrm>
          <a:off x="3970471" y="267819"/>
          <a:ext cx="591450" cy="54193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407" tIns="12700" rIns="50407" bIns="12700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noProof="0"/>
            <a:t>3</a:t>
          </a:r>
          <a:endParaRPr lang="en-GB" sz="2700" kern="1200" noProof="0" dirty="0"/>
        </a:p>
      </dsp:txBody>
      <dsp:txXfrm>
        <a:off x="4057087" y="347183"/>
        <a:ext cx="418218" cy="383203"/>
      </dsp:txXfrm>
    </dsp:sp>
    <dsp:sp modelId="{2EB92C72-3528-4913-AFF6-FF0B4F338399}">
      <dsp:nvSpPr>
        <dsp:cNvPr id="0" name=""/>
        <dsp:cNvSpPr/>
      </dsp:nvSpPr>
      <dsp:spPr>
        <a:xfrm>
          <a:off x="3476700" y="2155069"/>
          <a:ext cx="1578992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A837B-0FA3-4970-A9F9-3BD236350D3D}">
      <dsp:nvSpPr>
        <dsp:cNvPr id="0" name=""/>
        <dsp:cNvSpPr/>
      </dsp:nvSpPr>
      <dsp:spPr>
        <a:xfrm>
          <a:off x="5213592" y="0"/>
          <a:ext cx="1578992" cy="215514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04" tIns="330200" rIns="123104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 dirty="0"/>
            <a:t>Branches cannot be merged due to conflict!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 dirty="0"/>
            <a:t>Fast forward?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 dirty="0"/>
            <a:t>Merge?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 dirty="0"/>
            <a:t>Backwards?</a:t>
          </a:r>
        </a:p>
      </dsp:txBody>
      <dsp:txXfrm>
        <a:off x="5213592" y="818953"/>
        <a:ext cx="1578992" cy="1293084"/>
      </dsp:txXfrm>
    </dsp:sp>
    <dsp:sp modelId="{AC6B335A-D8B4-46D8-93DE-B9EF1773F6AC}">
      <dsp:nvSpPr>
        <dsp:cNvPr id="0" name=""/>
        <dsp:cNvSpPr/>
      </dsp:nvSpPr>
      <dsp:spPr>
        <a:xfrm>
          <a:off x="5707363" y="267819"/>
          <a:ext cx="591450" cy="54193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407" tIns="12700" rIns="50407" bIns="12700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noProof="0"/>
            <a:t>4</a:t>
          </a:r>
          <a:endParaRPr lang="en-GB" sz="2700" kern="1200" noProof="0" dirty="0"/>
        </a:p>
      </dsp:txBody>
      <dsp:txXfrm>
        <a:off x="5793979" y="347183"/>
        <a:ext cx="418218" cy="383203"/>
      </dsp:txXfrm>
    </dsp:sp>
    <dsp:sp modelId="{7B3E0A16-DB85-46CA-87D6-4D39F6DBFC52}">
      <dsp:nvSpPr>
        <dsp:cNvPr id="0" name=""/>
        <dsp:cNvSpPr/>
      </dsp:nvSpPr>
      <dsp:spPr>
        <a:xfrm>
          <a:off x="5213592" y="2155069"/>
          <a:ext cx="1578992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5DD00-81CA-4D89-AAC9-9CB098B4E837}">
      <dsp:nvSpPr>
        <dsp:cNvPr id="0" name=""/>
        <dsp:cNvSpPr/>
      </dsp:nvSpPr>
      <dsp:spPr>
        <a:xfrm>
          <a:off x="6950484" y="0"/>
          <a:ext cx="1578992" cy="215514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104" tIns="330200" rIns="123104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noProof="0" dirty="0"/>
            <a:t>Do I need to merge before I pull, after I push? In my branch, in another, this branch or the other?</a:t>
          </a:r>
        </a:p>
      </dsp:txBody>
      <dsp:txXfrm>
        <a:off x="6950484" y="818953"/>
        <a:ext cx="1578992" cy="1293084"/>
      </dsp:txXfrm>
    </dsp:sp>
    <dsp:sp modelId="{06772805-3643-43C2-9C80-F43268C57C20}">
      <dsp:nvSpPr>
        <dsp:cNvPr id="0" name=""/>
        <dsp:cNvSpPr/>
      </dsp:nvSpPr>
      <dsp:spPr>
        <a:xfrm>
          <a:off x="7444256" y="267819"/>
          <a:ext cx="591450" cy="541931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407" tIns="12700" rIns="50407" bIns="12700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noProof="0"/>
            <a:t>5</a:t>
          </a:r>
          <a:endParaRPr lang="en-GB" sz="2700" kern="1200" noProof="0" dirty="0"/>
        </a:p>
      </dsp:txBody>
      <dsp:txXfrm>
        <a:off x="7530872" y="347183"/>
        <a:ext cx="418218" cy="383203"/>
      </dsp:txXfrm>
    </dsp:sp>
    <dsp:sp modelId="{77F59A8B-7684-4E29-B44F-B0F96367FE70}">
      <dsp:nvSpPr>
        <dsp:cNvPr id="0" name=""/>
        <dsp:cNvSpPr/>
      </dsp:nvSpPr>
      <dsp:spPr>
        <a:xfrm>
          <a:off x="6950484" y="2155069"/>
          <a:ext cx="1578992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 rtlCol="0"/>
            <a:lstStyle/>
            <a:p>
              <a:pPr rtl="0"/>
              <a:r>
                <a:t>1</a:t>
              </a:r>
            </a:p>
          </dgm:t>
        </dgm:pt>
        <dgm:pt modelId="201" type="sibTrans" cxnId="{95F9FFCB-1BFC-4B36-BE44-D6A1469F21C3}">
          <dgm:prSet phldrT="2"/>
          <dgm:t>
            <a:bodyPr rtlCol="0"/>
            <a:lstStyle/>
            <a:p>
              <a:pPr rtl="0"/>
              <a:r>
                <a:t>2</a:t>
              </a:r>
            </a:p>
          </dgm:t>
        </dgm:pt>
        <dgm:pt modelId="301" type="sibTrans" cxnId="{A69863A3-5EBF-4CAE-AA51-83CA76DE20BB}">
          <dgm:prSet phldrT="3"/>
          <dgm:t>
            <a:bodyPr rtlCol="0"/>
            <a:lstStyle/>
            <a:p>
              <a:pPr rtl="0"/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 rtlCol="0"/>
            <a:lstStyle/>
            <a:p>
              <a:pPr rtl="0"/>
              <a:r>
                <a:t>1</a:t>
              </a:r>
            </a:p>
          </dgm:t>
        </dgm:pt>
        <dgm:pt modelId="201" type="sibTrans" cxnId="{95F9FFCB-1BFC-4B36-BE44-D6A1469F21C3}">
          <dgm:prSet phldrT="2"/>
          <dgm:t>
            <a:bodyPr rtlCol="0"/>
            <a:lstStyle/>
            <a:p>
              <a:pPr rtl="0"/>
              <a:r>
                <a:t>2</a:t>
              </a:r>
            </a:p>
          </dgm:t>
        </dgm:pt>
        <dgm:pt modelId="301" type="sibTrans" cxnId="{A69863A3-5EBF-4CAE-AA51-83CA76DE20BB}">
          <dgm:prSet phldrT="3"/>
          <dgm:t>
            <a:bodyPr rtlCol="0"/>
            <a:lstStyle/>
            <a:p>
              <a:pPr rtl="0"/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sz="10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FF35C917-C113-5748-965A-AA78D6123378}" type="datetimeFigureOut">
              <a:rPr lang="en-GB" sz="1000">
                <a:latin typeface="Arial" charset="0"/>
                <a:ea typeface="Arial" charset="0"/>
                <a:cs typeface="Arial" charset="0"/>
              </a:rPr>
              <a:pPr>
                <a:defRPr/>
              </a:pPr>
              <a:t>29/05/2025</a:t>
            </a:fld>
            <a:endParaRPr lang="en-GB" sz="10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sz="10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fld id="{B2CFF611-0B32-DA43-A209-292B5DD8F6F3}" type="slidenum">
              <a:rPr lang="en-GB" sz="1000">
                <a:latin typeface="Arial" charset="0"/>
                <a:ea typeface="Arial" charset="0"/>
                <a:cs typeface="Arial" charset="0"/>
              </a:rPr>
              <a:pPr>
                <a:defRPr/>
              </a:pPr>
              <a:t>‹#›</a:t>
            </a:fld>
            <a:endParaRPr lang="en-GB" sz="100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2744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A2B5FCC8-3689-B743-B890-E30ED65C4563}" type="datetimeFigureOut">
              <a:rPr lang="en-GB" smtClean="0"/>
              <a:pPr>
                <a:defRPr/>
              </a:pPr>
              <a:t>29/05/2025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14B845EF-37F7-B349-8D6B-067055207C2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8790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34" charset="-128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34" charset="-128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34" charset="-128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34" charset="-128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34" charset="-128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97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32B194C-6CF9-C67F-7AF3-09E49D6866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9405" y="-1"/>
            <a:ext cx="7984595" cy="6858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82E089-AC94-963D-E202-110A38938341}"/>
              </a:ext>
            </a:extLst>
          </p:cNvPr>
          <p:cNvSpPr/>
          <p:nvPr userDrawn="1"/>
        </p:nvSpPr>
        <p:spPr>
          <a:xfrm>
            <a:off x="0" y="0"/>
            <a:ext cx="7218294" cy="6858001"/>
          </a:xfrm>
          <a:prstGeom prst="rect">
            <a:avLst/>
          </a:prstGeom>
          <a:gradFill flip="none" rotWithShape="1">
            <a:gsLst>
              <a:gs pos="50000">
                <a:srgbClr val="FFFFFF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3C68C5A-D507-03FB-EB20-B4200B1D55C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532" y="2659903"/>
            <a:ext cx="4572508" cy="2748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spc="15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CEA731C-8CA1-83B3-3B23-3E1EC19153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32" y="6093297"/>
            <a:ext cx="6480720" cy="3678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400" b="0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event and date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99408E0-3624-3898-DBBC-46E5EE7502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532" y="5422868"/>
            <a:ext cx="6480720" cy="64232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AFD70AE-96A0-1E5C-5C24-3A7DF16D22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047" y="535948"/>
            <a:ext cx="1250554" cy="79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29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BC8A30-6E97-3EFB-C8CC-39B6A9F7E0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07" r="3273"/>
          <a:stretch/>
        </p:blipFill>
        <p:spPr>
          <a:xfrm>
            <a:off x="459047" y="0"/>
            <a:ext cx="8684953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B54210-7E73-9C58-F331-11DB218AB6DB}"/>
              </a:ext>
            </a:extLst>
          </p:cNvPr>
          <p:cNvSpPr/>
          <p:nvPr userDrawn="1"/>
        </p:nvSpPr>
        <p:spPr>
          <a:xfrm>
            <a:off x="0" y="-1"/>
            <a:ext cx="7672388" cy="6858001"/>
          </a:xfrm>
          <a:prstGeom prst="rect">
            <a:avLst/>
          </a:prstGeom>
          <a:gradFill flip="none" rotWithShape="1">
            <a:gsLst>
              <a:gs pos="66000">
                <a:srgbClr val="FFFFFF">
                  <a:alpha val="77000"/>
                </a:srgbClr>
              </a:gs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48324" y="1628801"/>
            <a:ext cx="5040000" cy="217005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8324" y="3861047"/>
            <a:ext cx="5040000" cy="252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 sections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C40CF16-8CBE-926D-A479-02BC9A4030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047" y="535948"/>
            <a:ext cx="1250554" cy="79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7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1E1CCA-9B26-AB77-55A4-BE96E7BEA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914400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621A79-11A8-5888-E385-31B8C01DD105}"/>
              </a:ext>
            </a:extLst>
          </p:cNvPr>
          <p:cNvSpPr/>
          <p:nvPr userDrawn="1"/>
        </p:nvSpPr>
        <p:spPr>
          <a:xfrm>
            <a:off x="0" y="-1"/>
            <a:ext cx="7218294" cy="6858001"/>
          </a:xfrm>
          <a:prstGeom prst="rect">
            <a:avLst/>
          </a:prstGeom>
          <a:gradFill flip="none" rotWithShape="1">
            <a:gsLst>
              <a:gs pos="50000">
                <a:srgbClr val="FFFFFF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E9DF05-E2A4-A3EC-77CE-17DAB71D31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8324" y="1628801"/>
            <a:ext cx="5040000" cy="217005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065D810-CF2C-60E6-47CB-CC17D2610D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8324" y="3861047"/>
            <a:ext cx="5040000" cy="252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 sections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0D4E411-3C8C-BCF3-1699-EA8F4144BB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047" y="535948"/>
            <a:ext cx="1250554" cy="79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86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D3E307-D326-17C5-9ECD-538B246D09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85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B004E1-ADD2-165A-4570-A26710B66627}"/>
              </a:ext>
            </a:extLst>
          </p:cNvPr>
          <p:cNvSpPr/>
          <p:nvPr userDrawn="1"/>
        </p:nvSpPr>
        <p:spPr>
          <a:xfrm>
            <a:off x="0" y="-1"/>
            <a:ext cx="7672388" cy="6858001"/>
          </a:xfrm>
          <a:prstGeom prst="rect">
            <a:avLst/>
          </a:prstGeom>
          <a:gradFill flip="none" rotWithShape="1">
            <a:gsLst>
              <a:gs pos="66000">
                <a:srgbClr val="FFFFFF">
                  <a:alpha val="77000"/>
                </a:srgbClr>
              </a:gs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E9DF05-E2A4-A3EC-77CE-17DAB71D31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8324" y="1628801"/>
            <a:ext cx="5040000" cy="217005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065D810-CF2C-60E6-47CB-CC17D2610D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8324" y="3861047"/>
            <a:ext cx="5040000" cy="252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 sections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58CB007-B19E-DB80-9390-FCFDC42911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047" y="535948"/>
            <a:ext cx="1250554" cy="79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42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26ACD6D-4EC9-E140-8347-4BC620F729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2"/>
          </p:nvPr>
        </p:nvSpPr>
        <p:spPr>
          <a:xfrm>
            <a:off x="209556" y="980728"/>
            <a:ext cx="8736930" cy="558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DA2D16-271F-923C-62F0-9928A14D5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5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5"/>
          <p:cNvSpPr>
            <a:spLocks noGrp="1"/>
          </p:cNvSpPr>
          <p:nvPr>
            <p:ph sz="quarter" idx="15"/>
          </p:nvPr>
        </p:nvSpPr>
        <p:spPr>
          <a:xfrm>
            <a:off x="209556" y="980728"/>
            <a:ext cx="4266000" cy="558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6ACD6D-4EC9-E140-8347-4BC620F7290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/>
          </p:nvPr>
        </p:nvSpPr>
        <p:spPr>
          <a:xfrm>
            <a:off x="4679514" y="980728"/>
            <a:ext cx="4266000" cy="558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34E3BB-6B6E-8A0D-6D0F-00B8677B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DC25BF-1C91-BB04-C2B6-C02DED9D5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F2B96D-6868-8337-CE94-D2DC89AD18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1A743-A22D-FE5D-2A5D-B30161562A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6ACD6D-4EC9-E140-8347-4BC620F729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19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0">
            <a:extLst>
              <a:ext uri="{FF2B5EF4-FFF2-40B4-BE49-F238E27FC236}">
                <a16:creationId xmlns:a16="http://schemas.microsoft.com/office/drawing/2014/main" id="{5525F369-BF5C-36EC-7F47-1498D34C849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759318" y="3641419"/>
            <a:ext cx="3968749" cy="1534715"/>
          </a:xfrm>
          <a:solidFill>
            <a:schemeClr val="bg1"/>
          </a:solidFill>
          <a:ln w="3175">
            <a:noFill/>
          </a:ln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088F13A4-CFF7-D17B-B316-BCD7235AFD9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759318" y="1731346"/>
            <a:ext cx="3968749" cy="1534715"/>
          </a:xfrm>
          <a:solidFill>
            <a:schemeClr val="bg1"/>
          </a:solidFill>
          <a:ln w="3175">
            <a:noFill/>
          </a:ln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5"/>
          </p:nvPr>
        </p:nvSpPr>
        <p:spPr>
          <a:xfrm>
            <a:off x="209556" y="1165002"/>
            <a:ext cx="4362444" cy="2699047"/>
          </a:xfrm>
          <a:prstGeom prst="rect">
            <a:avLst/>
          </a:prstGeom>
          <a:noFill/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6ACD6D-4EC9-E140-8347-4BC620F7290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34E3BB-6B6E-8A0D-6D0F-00B8677B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AE0017-6614-B238-B5E4-97E124116B4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52284" y="3005696"/>
            <a:ext cx="3492500" cy="517465"/>
          </a:xfrm>
          <a:prstGeom prst="rect">
            <a:avLst/>
          </a:prstGeom>
          <a:solidFill>
            <a:schemeClr val="accent2"/>
          </a:solidFill>
        </p:spPr>
        <p:txBody>
          <a:bodyPr lIns="180000" tIns="180000" rIns="180000" bIns="180000" anchor="ctr"/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  <a:lvl2pPr marL="133350" indent="-128588">
              <a:tabLst/>
              <a:defRPr sz="1000">
                <a:solidFill>
                  <a:schemeClr val="bg1"/>
                </a:solidFill>
              </a:defRPr>
            </a:lvl2pPr>
            <a:lvl3pPr marL="367904" indent="-100013">
              <a:tabLst/>
              <a:defRPr sz="9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24BEE27-9C95-C09D-794C-5092C2E27AD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0200" y="3580809"/>
            <a:ext cx="2298700" cy="1390650"/>
          </a:xfrm>
          <a:prstGeom prst="rect">
            <a:avLst/>
          </a:prstGeom>
          <a:solidFill>
            <a:schemeClr val="accent1"/>
          </a:solidFill>
        </p:spPr>
        <p:txBody>
          <a:bodyPr lIns="180000" tIns="180000" rIns="180000" bIns="180000" anchor="ctr"/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  <a:lvl2pPr marL="133350" indent="-128588">
              <a:tabLst/>
              <a:defRPr sz="1000">
                <a:solidFill>
                  <a:schemeClr val="bg1"/>
                </a:solidFill>
              </a:defRPr>
            </a:lvl2pPr>
            <a:lvl3pPr marL="367904" indent="-100013">
              <a:tabLst/>
              <a:defRPr sz="9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53C3055-EA84-0FC8-F9A9-EDCF9B3E24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584683" y="3376134"/>
            <a:ext cx="1800000" cy="1800000"/>
          </a:xfrm>
          <a:solidFill>
            <a:schemeClr val="bg1"/>
          </a:solidFill>
          <a:ln w="3175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ABB773D0-519B-1338-361E-8185B547B5EB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752284" y="4921822"/>
            <a:ext cx="3492500" cy="517465"/>
          </a:xfrm>
          <a:prstGeom prst="rect">
            <a:avLst/>
          </a:prstGeom>
          <a:solidFill>
            <a:schemeClr val="accent2"/>
          </a:solidFill>
        </p:spPr>
        <p:txBody>
          <a:bodyPr lIns="180000" tIns="180000" rIns="180000" bIns="180000" anchor="ctr"/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  <a:lvl2pPr marL="133350" indent="-128588">
              <a:tabLst/>
              <a:defRPr sz="1000">
                <a:solidFill>
                  <a:schemeClr val="bg1"/>
                </a:solidFill>
              </a:defRPr>
            </a:lvl2pPr>
            <a:lvl3pPr marL="367904" indent="-100013">
              <a:tabLst/>
              <a:defRPr sz="9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38AECC5-1E19-53C8-DA49-E8298B05B57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59318" y="1233674"/>
            <a:ext cx="3968749" cy="484187"/>
          </a:xfrm>
        </p:spPr>
        <p:txBody>
          <a:bodyPr lIns="180000" tIns="180000" rIns="180000" bIns="180000" anchor="ctr"/>
          <a:lstStyle>
            <a:lvl1pPr marL="0" indent="0">
              <a:buNone/>
              <a:defRPr sz="1100" b="0"/>
            </a:lvl1pPr>
            <a:lvl2pPr>
              <a:defRPr sz="1100" b="0"/>
            </a:lvl2pPr>
            <a:lvl3pPr>
              <a:defRPr sz="1100" b="0"/>
            </a:lvl3pPr>
            <a:lvl4pPr>
              <a:defRPr sz="1100" b="0"/>
            </a:lvl4pPr>
            <a:lvl5pPr>
              <a:defRPr sz="11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5734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82DB36E-36A4-FE26-E89E-08E9CFD28E5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4249" y="1165002"/>
            <a:ext cx="4139509" cy="2892648"/>
          </a:xfrm>
          <a:prstGeom prst="rect">
            <a:avLst/>
          </a:prstGeom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AE0017-6614-B238-B5E4-97E124116B4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992003" y="3429000"/>
            <a:ext cx="3744000" cy="1327150"/>
          </a:xfrm>
          <a:prstGeom prst="rect">
            <a:avLst/>
          </a:prstGeom>
          <a:solidFill>
            <a:schemeClr val="accent1"/>
          </a:solidFill>
        </p:spPr>
        <p:txBody>
          <a:bodyPr lIns="180000" tIns="180000" rIns="180000" bIns="180000" anchor="ctr"/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  <a:lvl2pPr marL="133350" indent="-128588">
              <a:tabLst/>
              <a:defRPr sz="1000">
                <a:solidFill>
                  <a:schemeClr val="bg1"/>
                </a:solidFill>
              </a:defRPr>
            </a:lvl2pPr>
            <a:lvl3pPr marL="367904" indent="-100013">
              <a:tabLst/>
              <a:defRPr sz="9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5"/>
          </p:nvPr>
        </p:nvSpPr>
        <p:spPr>
          <a:xfrm>
            <a:off x="209556" y="1165002"/>
            <a:ext cx="4320000" cy="226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6ACD6D-4EC9-E140-8347-4BC620F7290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34E3BB-6B6E-8A0D-6D0F-00B8677B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24BEE27-9C95-C09D-794C-5092C2E27AD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5594" y="4261984"/>
            <a:ext cx="4067925" cy="1260000"/>
          </a:xfrm>
          <a:prstGeom prst="rect">
            <a:avLst/>
          </a:prstGeom>
          <a:solidFill>
            <a:schemeClr val="tx2"/>
          </a:solidFill>
        </p:spPr>
        <p:txBody>
          <a:bodyPr lIns="180000" tIns="180000" rIns="180000" bIns="180000" anchor="ctr"/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  <a:lvl2pPr marL="133350" indent="-128588">
              <a:tabLst/>
              <a:defRPr sz="1000">
                <a:solidFill>
                  <a:schemeClr val="bg1"/>
                </a:solidFill>
              </a:defRPr>
            </a:lvl2pPr>
            <a:lvl3pPr marL="367904" indent="-100013">
              <a:tabLst/>
              <a:defRPr sz="9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9D808D5-7A45-C35E-4074-2BC77AEA93E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5594" y="2730500"/>
            <a:ext cx="2016000" cy="1327149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/>
            </a:solidFill>
          </a:ln>
        </p:spPr>
        <p:txBody>
          <a:bodyPr lIns="36000" tIns="180000" rIns="36000" bIns="180000" anchor="b"/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133350" indent="-128588" algn="ctr">
              <a:tabLst/>
              <a:defRPr sz="1000">
                <a:solidFill>
                  <a:schemeClr val="tx1"/>
                </a:solidFill>
              </a:defRPr>
            </a:lvl2pPr>
            <a:lvl3pPr marL="367904" indent="-100013" algn="ctr">
              <a:tabLst/>
              <a:defRPr sz="900">
                <a:solidFill>
                  <a:schemeClr val="tx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C9B9347-CDA1-09E0-EF73-B58DF2A91AC4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387519" y="2730500"/>
            <a:ext cx="2016000" cy="1327149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/>
            </a:solidFill>
          </a:ln>
        </p:spPr>
        <p:txBody>
          <a:bodyPr lIns="36000" tIns="180000" rIns="36000" bIns="180000" anchor="b"/>
          <a:lstStyle>
            <a:lvl1pPr marL="0" indent="0" algn="ctr">
              <a:buNone/>
              <a:defRPr sz="1100">
                <a:solidFill>
                  <a:schemeClr val="tx2"/>
                </a:solidFill>
              </a:defRPr>
            </a:lvl1pPr>
            <a:lvl2pPr marL="133350" indent="-128588" algn="ctr">
              <a:tabLst/>
              <a:defRPr sz="1000">
                <a:solidFill>
                  <a:schemeClr val="tx1"/>
                </a:solidFill>
              </a:defRPr>
            </a:lvl2pPr>
            <a:lvl3pPr marL="367904" indent="-100013" algn="ctr">
              <a:tabLst/>
              <a:defRPr sz="900">
                <a:solidFill>
                  <a:schemeClr val="tx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11999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23A684F-1166-CDC9-BE91-7F13BF54A61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759319" y="3495607"/>
            <a:ext cx="3425832" cy="1324769"/>
          </a:xfrm>
          <a:solidFill>
            <a:schemeClr val="bg1"/>
          </a:solidFill>
          <a:ln w="3175">
            <a:noFill/>
          </a:ln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5"/>
          </p:nvPr>
        </p:nvSpPr>
        <p:spPr>
          <a:xfrm>
            <a:off x="209556" y="1165002"/>
            <a:ext cx="4362444" cy="26990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26ACD6D-4EC9-E140-8347-4BC620F7290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34E3BB-6B6E-8A0D-6D0F-00B8677B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24BEE27-9C95-C09D-794C-5092C2E27AD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0199" y="3495607"/>
            <a:ext cx="4054483" cy="1573552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/>
            </a:solidFill>
          </a:ln>
        </p:spPr>
        <p:txBody>
          <a:bodyPr lIns="180000" tIns="180000" rIns="180000" bIns="180000" anchor="ctr"/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  <a:lvl2pPr marL="133350" indent="-128588">
              <a:tabLst/>
              <a:defRPr sz="1000">
                <a:solidFill>
                  <a:schemeClr val="tx1"/>
                </a:solidFill>
              </a:defRPr>
            </a:lvl2pPr>
            <a:lvl3pPr marL="367904" indent="-100013">
              <a:tabLst/>
              <a:defRPr sz="900">
                <a:solidFill>
                  <a:schemeClr val="tx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ABB773D0-519B-1338-361E-8185B547B5EB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321301" y="4551694"/>
            <a:ext cx="3492500" cy="517465"/>
          </a:xfrm>
          <a:prstGeom prst="rect">
            <a:avLst/>
          </a:prstGeom>
          <a:solidFill>
            <a:schemeClr val="accent2"/>
          </a:solidFill>
        </p:spPr>
        <p:txBody>
          <a:bodyPr lIns="180000" tIns="180000" rIns="180000" bIns="180000" anchor="ctr"/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  <a:lvl2pPr marL="133350" indent="-128588">
              <a:tabLst/>
              <a:defRPr sz="1000">
                <a:solidFill>
                  <a:schemeClr val="bg1"/>
                </a:solidFill>
              </a:defRPr>
            </a:lvl2pPr>
            <a:lvl3pPr marL="367904" indent="-100013">
              <a:tabLst/>
              <a:defRPr sz="9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B106BF92-C9A4-A5FF-77CB-9F9B2AFBFD3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759319" y="1731346"/>
            <a:ext cx="3425832" cy="1324769"/>
          </a:xfrm>
          <a:solidFill>
            <a:schemeClr val="bg1"/>
          </a:solidFill>
          <a:ln w="3175">
            <a:noFill/>
          </a:ln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AE0017-6614-B238-B5E4-97E124116B4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21301" y="2806032"/>
            <a:ext cx="3492500" cy="517465"/>
          </a:xfrm>
          <a:prstGeom prst="rect">
            <a:avLst/>
          </a:prstGeom>
          <a:solidFill>
            <a:schemeClr val="accent2"/>
          </a:solidFill>
        </p:spPr>
        <p:txBody>
          <a:bodyPr lIns="180000" tIns="180000" rIns="180000" bIns="180000" anchor="ctr"/>
          <a:lstStyle>
            <a:lvl1pPr marL="0" indent="0">
              <a:buNone/>
              <a:defRPr sz="1100">
                <a:solidFill>
                  <a:schemeClr val="bg1"/>
                </a:solidFill>
              </a:defRPr>
            </a:lvl1pPr>
            <a:lvl2pPr marL="133350" indent="-128588">
              <a:tabLst/>
              <a:defRPr sz="1000">
                <a:solidFill>
                  <a:schemeClr val="bg1"/>
                </a:solidFill>
              </a:defRPr>
            </a:lvl2pPr>
            <a:lvl3pPr marL="367904" indent="-100013">
              <a:tabLst/>
              <a:defRPr sz="9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A249416-198D-B71F-C192-3AF773051A9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59318" y="1233674"/>
            <a:ext cx="3425833" cy="484187"/>
          </a:xfrm>
        </p:spPr>
        <p:txBody>
          <a:bodyPr lIns="180000" tIns="180000" rIns="180000" bIns="180000" anchor="ctr"/>
          <a:lstStyle>
            <a:lvl1pPr marL="0" indent="0">
              <a:buNone/>
              <a:defRPr sz="1100" b="0"/>
            </a:lvl1pPr>
            <a:lvl2pPr>
              <a:defRPr sz="1100" b="0"/>
            </a:lvl2pPr>
            <a:lvl3pPr>
              <a:defRPr sz="1100" b="0"/>
            </a:lvl3pPr>
            <a:lvl4pPr>
              <a:defRPr sz="1100" b="0"/>
            </a:lvl4pPr>
            <a:lvl5pPr>
              <a:defRPr sz="11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29512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ED7C3B-C761-8787-5407-1D1AAD1DEC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8918" y="1"/>
            <a:ext cx="5645082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4EEA027-7475-C0AE-CBC0-4846AFC7B0BE}"/>
              </a:ext>
            </a:extLst>
          </p:cNvPr>
          <p:cNvSpPr/>
          <p:nvPr userDrawn="1"/>
        </p:nvSpPr>
        <p:spPr>
          <a:xfrm>
            <a:off x="0" y="-1"/>
            <a:ext cx="7218294" cy="6858001"/>
          </a:xfrm>
          <a:prstGeom prst="rect">
            <a:avLst/>
          </a:prstGeom>
          <a:gradFill flip="none" rotWithShape="1">
            <a:gsLst>
              <a:gs pos="49000">
                <a:srgbClr val="FFFFFF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FFF443D-4B92-D845-5607-0D6DE3521A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532" y="4509121"/>
            <a:ext cx="4349448" cy="6197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 i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date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92381E8-5845-1BDE-FCB7-C942E82842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047" y="535948"/>
            <a:ext cx="1250554" cy="79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260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173B6-98DB-FFB4-56A6-7117FD4EC1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720"/>
          <a:stretch/>
        </p:blipFill>
        <p:spPr>
          <a:xfrm>
            <a:off x="1265791" y="0"/>
            <a:ext cx="78867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53876D-7316-5880-679A-82B9589B4792}"/>
              </a:ext>
            </a:extLst>
          </p:cNvPr>
          <p:cNvSpPr/>
          <p:nvPr userDrawn="1"/>
        </p:nvSpPr>
        <p:spPr>
          <a:xfrm>
            <a:off x="0" y="0"/>
            <a:ext cx="7218294" cy="6858001"/>
          </a:xfrm>
          <a:prstGeom prst="rect">
            <a:avLst/>
          </a:prstGeom>
          <a:gradFill flip="none" rotWithShape="1">
            <a:gsLst>
              <a:gs pos="50000">
                <a:srgbClr val="FFFFFF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CEA731C-8CA1-83B3-3B23-3E1EC19153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32" y="6093297"/>
            <a:ext cx="6480720" cy="3678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400" b="0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event and date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99408E0-3624-3898-DBBC-46E5EE7502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532" y="5422868"/>
            <a:ext cx="6480720" cy="64232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32B6425-A6EE-43C5-174B-46F54494CC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532" y="2659903"/>
            <a:ext cx="4572508" cy="2748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spc="15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76E6449-5259-0CAD-B93F-6CE4B0B054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047" y="535948"/>
            <a:ext cx="1250554" cy="79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383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622" y="365126"/>
            <a:ext cx="78867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682" y="1911096"/>
            <a:ext cx="7372350" cy="3859742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7870825" y="2"/>
            <a:ext cx="636996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92652" y="5717906"/>
            <a:ext cx="1328707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028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2C5FBE-5367-183D-6116-30E38332E0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99" r="8610"/>
          <a:stretch/>
        </p:blipFill>
        <p:spPr>
          <a:xfrm>
            <a:off x="1127760" y="0"/>
            <a:ext cx="801624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49A27F-9A85-2DCA-3B98-29EC686E37B6}"/>
              </a:ext>
            </a:extLst>
          </p:cNvPr>
          <p:cNvSpPr/>
          <p:nvPr userDrawn="1"/>
        </p:nvSpPr>
        <p:spPr>
          <a:xfrm>
            <a:off x="0" y="-1"/>
            <a:ext cx="7672388" cy="6858001"/>
          </a:xfrm>
          <a:prstGeom prst="rect">
            <a:avLst/>
          </a:prstGeom>
          <a:gradFill flip="none" rotWithShape="1">
            <a:gsLst>
              <a:gs pos="66000">
                <a:srgbClr val="FFFFFF">
                  <a:alpha val="77000"/>
                </a:srgbClr>
              </a:gs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CEA731C-8CA1-83B3-3B23-3E1EC19153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32" y="6093297"/>
            <a:ext cx="6480720" cy="3678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400" b="0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event and date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99408E0-3624-3898-DBBC-46E5EE7502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532" y="5422868"/>
            <a:ext cx="6480720" cy="64232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00CB2CC-3F42-4F35-E6FA-EE4732BB6F5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532" y="2659903"/>
            <a:ext cx="4572508" cy="2748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spc="15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DAD9672-E9AE-6063-AF12-668722DE3B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047" y="535948"/>
            <a:ext cx="1250554" cy="79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72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0B942FD-8FA4-EEDF-D112-4C512994F2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3999" cy="68580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FF09BC4-E224-7FCD-2D2A-8275ABF13347}"/>
              </a:ext>
            </a:extLst>
          </p:cNvPr>
          <p:cNvSpPr/>
          <p:nvPr userDrawn="1"/>
        </p:nvSpPr>
        <p:spPr>
          <a:xfrm>
            <a:off x="0" y="-1"/>
            <a:ext cx="7218294" cy="6858001"/>
          </a:xfrm>
          <a:prstGeom prst="rect">
            <a:avLst/>
          </a:prstGeom>
          <a:gradFill flip="none" rotWithShape="1">
            <a:gsLst>
              <a:gs pos="50000">
                <a:srgbClr val="FFFFFF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CEA731C-8CA1-83B3-3B23-3E1EC19153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32" y="6093297"/>
            <a:ext cx="6480720" cy="3678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400" b="0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event and date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99408E0-3624-3898-DBBC-46E5EE7502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532" y="5422868"/>
            <a:ext cx="6480720" cy="64232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6B8E5-D317-0D75-02F5-B238AE66A4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532" y="2659903"/>
            <a:ext cx="4572508" cy="2748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spc="15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E06FD30-323D-9597-9481-F6034B6202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047" y="535948"/>
            <a:ext cx="1250554" cy="79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C42FC2-C106-BA13-4B10-9B07659D0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1426" y="-2"/>
            <a:ext cx="8122574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FF09BC4-E224-7FCD-2D2A-8275ABF13347}"/>
              </a:ext>
            </a:extLst>
          </p:cNvPr>
          <p:cNvSpPr/>
          <p:nvPr userDrawn="1"/>
        </p:nvSpPr>
        <p:spPr>
          <a:xfrm>
            <a:off x="0" y="-1"/>
            <a:ext cx="7672388" cy="6858001"/>
          </a:xfrm>
          <a:prstGeom prst="rect">
            <a:avLst/>
          </a:prstGeom>
          <a:gradFill flip="none" rotWithShape="1">
            <a:gsLst>
              <a:gs pos="66000">
                <a:srgbClr val="FFFFFF">
                  <a:alpha val="77000"/>
                </a:srgbClr>
              </a:gs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CEA731C-8CA1-83B3-3B23-3E1EC19153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32" y="6093297"/>
            <a:ext cx="6480720" cy="3678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400" b="0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event and date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99408E0-3624-3898-DBBC-46E5EE7502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532" y="5422868"/>
            <a:ext cx="6480720" cy="64232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6B8E5-D317-0D75-02F5-B238AE66A4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532" y="2659903"/>
            <a:ext cx="4572508" cy="2748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spc="15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F01AABA-1A59-9EC1-2714-5CFA655A0B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047" y="535948"/>
            <a:ext cx="1250554" cy="79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76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CEA731C-8CA1-83B3-3B23-3E1EC19153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532" y="6093297"/>
            <a:ext cx="6480720" cy="3678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400" b="0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event and date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99408E0-3624-3898-DBBC-46E5EE7502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9532" y="5422868"/>
            <a:ext cx="6480720" cy="64232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6B8E5-D317-0D75-02F5-B238AE66A4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532" y="2659903"/>
            <a:ext cx="6480720" cy="274891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400" b="1" spc="15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4538DBD-73F1-D6F7-EDF9-51FEC8B053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047" y="535948"/>
            <a:ext cx="1250554" cy="79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40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6 Cent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CEA731C-8CA1-83B3-3B23-3E1EC19153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31640" y="6093297"/>
            <a:ext cx="6480720" cy="3678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b="0" i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event and date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99408E0-3624-3898-DBBC-46E5EE7502D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31640" y="5422868"/>
            <a:ext cx="6480720" cy="64232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 i="0">
                <a:solidFill>
                  <a:schemeClr val="accent3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presenter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E6B8E5-D317-0D75-02F5-B238AE66A4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31640" y="2659903"/>
            <a:ext cx="6480720" cy="2748915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2400" b="1" spc="15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33B7FB2-B3E4-4728-0963-0F5CE518D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8527" y="535948"/>
            <a:ext cx="1250554" cy="79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24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CB27A2-56BC-9301-EA92-AB264643F3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5826" y="-1"/>
            <a:ext cx="6138174" cy="691368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9A6008-EDEF-C849-D265-2B9035ABE0AF}"/>
              </a:ext>
            </a:extLst>
          </p:cNvPr>
          <p:cNvSpPr/>
          <p:nvPr userDrawn="1"/>
        </p:nvSpPr>
        <p:spPr>
          <a:xfrm>
            <a:off x="0" y="-1"/>
            <a:ext cx="7218294" cy="6858001"/>
          </a:xfrm>
          <a:prstGeom prst="rect">
            <a:avLst/>
          </a:prstGeom>
          <a:gradFill flip="none" rotWithShape="1">
            <a:gsLst>
              <a:gs pos="50000">
                <a:srgbClr val="FFFFFF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5AE499-8000-90FA-582E-DEFD30E927B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8324" y="1628801"/>
            <a:ext cx="5040000" cy="217005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B06EB6F-FC06-8448-2926-887D7F1760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8324" y="3861047"/>
            <a:ext cx="5040000" cy="252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 sections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B1E40E7-306C-F453-2EAE-EE7D9FFD35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047" y="535948"/>
            <a:ext cx="1250554" cy="79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92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3922D24-06C9-A6ED-649C-895D0C15B4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7059" y="-1"/>
            <a:ext cx="5536941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9A6008-EDEF-C849-D265-2B9035ABE0AF}"/>
              </a:ext>
            </a:extLst>
          </p:cNvPr>
          <p:cNvSpPr/>
          <p:nvPr userDrawn="1"/>
        </p:nvSpPr>
        <p:spPr>
          <a:xfrm>
            <a:off x="0" y="-1"/>
            <a:ext cx="7218294" cy="6858001"/>
          </a:xfrm>
          <a:prstGeom prst="rect">
            <a:avLst/>
          </a:prstGeom>
          <a:gradFill flip="none" rotWithShape="1">
            <a:gsLst>
              <a:gs pos="50000">
                <a:srgbClr val="FFFFFF"/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F050B24-F9AA-7719-1CF2-F2BC93C17C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8324" y="1628801"/>
            <a:ext cx="5040000" cy="217005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CFE31B7-473B-92CE-D11C-64E98DC042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8324" y="3861047"/>
            <a:ext cx="5040000" cy="2520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 sections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63E78DF-3C30-2CA2-A8B9-FBC26E03BA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047" y="535948"/>
            <a:ext cx="1250554" cy="79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65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28950" y="6616876"/>
            <a:ext cx="30861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889086" y="6616876"/>
            <a:ext cx="20574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F26ACD6D-4EC9-E140-8347-4BC620F729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486" y="1790"/>
            <a:ext cx="775789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idx="1"/>
          </p:nvPr>
        </p:nvSpPr>
        <p:spPr>
          <a:xfrm>
            <a:off x="198486" y="1057791"/>
            <a:ext cx="8748000" cy="5108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A5B9A0-E338-A626-577D-5F8D17FBF4DB}"/>
              </a:ext>
            </a:extLst>
          </p:cNvPr>
          <p:cNvSpPr txBox="1"/>
          <p:nvPr userDrawn="1"/>
        </p:nvSpPr>
        <p:spPr>
          <a:xfrm>
            <a:off x="198486" y="6614808"/>
            <a:ext cx="189021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7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Astex</a:t>
            </a:r>
            <a:r>
              <a:rPr lang="en-US" sz="7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Pharmaceuticals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B438493-66B0-F253-9B8D-C7ECF9592AA1}"/>
              </a:ext>
            </a:extLst>
          </p:cNvPr>
          <p:cNvCxnSpPr>
            <a:cxnSpLocks/>
          </p:cNvCxnSpPr>
          <p:nvPr userDrawn="1"/>
        </p:nvCxnSpPr>
        <p:spPr>
          <a:xfrm>
            <a:off x="198486" y="6586982"/>
            <a:ext cx="8748000" cy="0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4DEED017-BBFD-48AE-1A15-CC26227C53FA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029373" y="157690"/>
            <a:ext cx="916141" cy="58167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7" r:id="rId2"/>
    <p:sldLayoutId id="2147483763" r:id="rId3"/>
    <p:sldLayoutId id="2147483762" r:id="rId4"/>
    <p:sldLayoutId id="2147483773" r:id="rId5"/>
    <p:sldLayoutId id="2147483768" r:id="rId6"/>
    <p:sldLayoutId id="2147483772" r:id="rId7"/>
    <p:sldLayoutId id="2147483760" r:id="rId8"/>
    <p:sldLayoutId id="2147483761" r:id="rId9"/>
    <p:sldLayoutId id="2147483740" r:id="rId10"/>
    <p:sldLayoutId id="2147483759" r:id="rId11"/>
    <p:sldLayoutId id="2147483774" r:id="rId12"/>
    <p:sldLayoutId id="2147483734" r:id="rId13"/>
    <p:sldLayoutId id="2147483735" r:id="rId14"/>
    <p:sldLayoutId id="2147483736" r:id="rId15"/>
    <p:sldLayoutId id="2147483770" r:id="rId16"/>
    <p:sldLayoutId id="2147483769" r:id="rId17"/>
    <p:sldLayoutId id="2147483771" r:id="rId18"/>
    <p:sldLayoutId id="2147483767" r:id="rId19"/>
    <p:sldLayoutId id="2147483775" r:id="rId20"/>
  </p:sldLayoutIdLst>
  <p:hf hdr="0" ftr="0" dt="0"/>
  <p:txStyles>
    <p:titleStyle>
      <a:lvl1pPr algn="l" defTabSz="342900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000" b="0" kern="1200">
          <a:solidFill>
            <a:schemeClr val="accent3"/>
          </a:solidFill>
          <a:latin typeface="Arial"/>
          <a:ea typeface="ＭＳ Ｐゴシック" pitchFamily="34" charset="-128"/>
          <a:cs typeface="Arial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 sz="1500" b="1">
          <a:solidFill>
            <a:schemeClr val="bg1"/>
          </a:solidFill>
          <a:latin typeface="Arial" pitchFamily="34" charset="0"/>
          <a:ea typeface="ＭＳ Ｐゴシック" pitchFamily="34" charset="-128"/>
        </a:defRPr>
      </a:lvl9pPr>
    </p:titleStyle>
    <p:bodyStyle>
      <a:lvl1pPr marL="170260" indent="-170260" algn="l" defTabSz="342900" rtl="0" eaLnBrk="1" fontAlgn="base" hangingPunct="1">
        <a:spcBef>
          <a:spcPts val="450"/>
        </a:spcBef>
        <a:spcAft>
          <a:spcPct val="0"/>
        </a:spcAft>
        <a:buClr>
          <a:srgbClr val="ED1C24"/>
        </a:buClr>
        <a:buFont typeface="Arial" charset="0"/>
        <a:buChar char="•"/>
        <a:tabLst/>
        <a:defRPr sz="16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371475" indent="-171450" algn="l" defTabSz="342900" rtl="0" eaLnBrk="1" fontAlgn="base" hangingPunct="1">
        <a:spcBef>
          <a:spcPts val="300"/>
        </a:spcBef>
        <a:spcAft>
          <a:spcPct val="0"/>
        </a:spcAft>
        <a:buFont typeface="System Font Regular"/>
        <a:buChar char="-"/>
        <a:tabLst/>
        <a:defRPr sz="1500" b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735806" indent="-163116" algn="l" defTabSz="342900" rtl="0" eaLnBrk="1" fontAlgn="base" hangingPunct="1">
        <a:spcBef>
          <a:spcPts val="300"/>
        </a:spcBef>
        <a:spcAft>
          <a:spcPct val="0"/>
        </a:spcAft>
        <a:buFont typeface="Arial" charset="0"/>
        <a:buChar char="•"/>
        <a:tabLst/>
        <a:defRPr sz="1300" b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069181" indent="-169069" algn="l" defTabSz="342900" rtl="0" eaLnBrk="1" fontAlgn="base" hangingPunct="1">
        <a:spcBef>
          <a:spcPts val="300"/>
        </a:spcBef>
        <a:spcAft>
          <a:spcPct val="0"/>
        </a:spcAft>
        <a:buFont typeface="System Font Regular"/>
        <a:buChar char="-"/>
        <a:tabLst/>
        <a:defRPr sz="1300" b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401366" indent="-166688" algn="l" defTabSz="342900" rtl="0" eaLnBrk="1" fontAlgn="base" hangingPunct="1">
        <a:spcBef>
          <a:spcPts val="300"/>
        </a:spcBef>
        <a:spcAft>
          <a:spcPct val="0"/>
        </a:spcAft>
        <a:buFont typeface="Arial" panose="020B0604020202020204" pitchFamily="34" charset="0"/>
        <a:buChar char="•"/>
        <a:tabLst/>
        <a:defRPr sz="1300" b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Git steps for statisticians (bioinformatics department)</a:t>
            </a:r>
          </a:p>
        </p:txBody>
      </p:sp>
      <p:graphicFrame>
        <p:nvGraphicFramePr>
          <p:cNvPr id="4" name="Content Placeholder 4" descr="timeline SmartArt graphic&#10;">
            <a:extLst>
              <a:ext uri="{FF2B5EF4-FFF2-40B4-BE49-F238E27FC236}">
                <a16:creationId xmlns:a16="http://schemas.microsoft.com/office/drawing/2014/main" id="{E246B7D8-C843-490A-A5BB-04DFA74A3D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6118151"/>
              </p:ext>
            </p:extLst>
          </p:nvPr>
        </p:nvGraphicFramePr>
        <p:xfrm>
          <a:off x="404622" y="1469572"/>
          <a:ext cx="8532394" cy="2020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06355-A3C6-4680-9456-99EB4CD43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614C4-AF93-47E4-AAAE-E508A893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9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fld id="{D76B855D-E9CC-4FF8-AD85-6CDC7B89A0DE}" type="slidenum">
              <a:rPr lang="en-GB" sz="9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1</a:t>
            </a:fld>
            <a:endParaRPr lang="en-GB" sz="9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Content Placeholder 4" descr="timeline SmartArt graphic&#10;">
            <a:extLst>
              <a:ext uri="{FF2B5EF4-FFF2-40B4-BE49-F238E27FC236}">
                <a16:creationId xmlns:a16="http://schemas.microsoft.com/office/drawing/2014/main" id="{6401AFF2-7874-21E7-43B6-B98CB7183B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7291966"/>
              </p:ext>
            </p:extLst>
          </p:nvPr>
        </p:nvGraphicFramePr>
        <p:xfrm>
          <a:off x="414092" y="3772130"/>
          <a:ext cx="8532394" cy="2155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942647457"/>
      </p:ext>
    </p:extLst>
  </p:cSld>
  <p:clrMapOvr>
    <a:masterClrMapping/>
  </p:clrMapOvr>
</p:sld>
</file>

<file path=ppt/theme/theme1.xml><?xml version="1.0" encoding="utf-8"?>
<a:theme xmlns:a="http://schemas.openxmlformats.org/drawingml/2006/main" name="4x3 UK Confi">
  <a:themeElements>
    <a:clrScheme name="Custom 113">
      <a:dk1>
        <a:srgbClr val="404040"/>
      </a:dk1>
      <a:lt1>
        <a:srgbClr val="FFFFFF"/>
      </a:lt1>
      <a:dk2>
        <a:srgbClr val="174071"/>
      </a:dk2>
      <a:lt2>
        <a:srgbClr val="EEECE1"/>
      </a:lt2>
      <a:accent1>
        <a:srgbClr val="6D6E71"/>
      </a:accent1>
      <a:accent2>
        <a:srgbClr val="174071"/>
      </a:accent2>
      <a:accent3>
        <a:srgbClr val="ED1C24"/>
      </a:accent3>
      <a:accent4>
        <a:srgbClr val="8064A2"/>
      </a:accent4>
      <a:accent5>
        <a:srgbClr val="4BACC6"/>
      </a:accent5>
      <a:accent6>
        <a:srgbClr val="F79646"/>
      </a:accent6>
      <a:hlink>
        <a:srgbClr val="174071"/>
      </a:hlink>
      <a:folHlink>
        <a:srgbClr val="6D6E7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76FE8943-C226-4C01-8960-375441E0C0A0}" vid="{6F042B27-FCA0-4FEB-9BC9-676562C17F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Metadata/LabelInfo.xml><?xml version="1.0" encoding="utf-8"?>
<clbl:labelList xmlns:clbl="http://schemas.microsoft.com/office/2020/mipLabelMetadata">
  <clbl:label id="{bc4d52ef-4290-4f1b-98a0-43c0c8a3a800}" enabled="0" method="" siteId="{bc4d52ef-4290-4f1b-98a0-43c0c8a3a80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Astex_4x3_2024</Template>
  <TotalTime>29996</TotalTime>
  <Words>181</Words>
  <Application>Microsoft Office PowerPoint</Application>
  <PresentationFormat>On-screen Show (4:3)</PresentationFormat>
  <Paragraphs>31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System Font Regular</vt:lpstr>
      <vt:lpstr>4x3 UK Confi</vt:lpstr>
      <vt:lpstr>Git steps for statisticians (bioinformatics department)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Overview</dc:title>
  <dc:creator>Puja Pathuri</dc:creator>
  <cp:lastModifiedBy>Corina Roca</cp:lastModifiedBy>
  <cp:revision>32</cp:revision>
  <cp:lastPrinted>2011-09-09T18:18:37Z</cp:lastPrinted>
  <dcterms:created xsi:type="dcterms:W3CDTF">2024-01-24T09:06:09Z</dcterms:created>
  <dcterms:modified xsi:type="dcterms:W3CDTF">2025-05-29T13:48:01Z</dcterms:modified>
</cp:coreProperties>
</file>